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2" r:id="rId2"/>
  </p:sldMasterIdLst>
  <p:sldIdLst>
    <p:sldId id="256" r:id="rId3"/>
    <p:sldId id="257" r:id="rId4"/>
    <p:sldId id="259" r:id="rId5"/>
    <p:sldId id="258" r:id="rId6"/>
    <p:sldId id="260" r:id="rId7"/>
    <p:sldId id="261" r:id="rId8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D7C"/>
    <a:srgbClr val="003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56" d="100"/>
          <a:sy n="56" d="100"/>
        </p:scale>
        <p:origin x="362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68496"/>
            <a:ext cx="8549640" cy="2161799"/>
          </a:xfrm>
        </p:spPr>
        <p:txBody>
          <a:bodyPr anchor="t" anchorCtr="0"/>
          <a:lstStyle>
            <a:lvl1pPr algn="ctr">
              <a:defRPr sz="6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6619888"/>
            <a:ext cx="7543800" cy="3753061"/>
          </a:xfrm>
        </p:spPr>
        <p:txBody>
          <a:bodyPr/>
          <a:lstStyle>
            <a:lvl1pPr marL="0" indent="0" algn="ctr">
              <a:buNone/>
              <a:defRPr sz="264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6799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39E0B-996E-817A-29D2-97B5F39F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300" y="3968496"/>
            <a:ext cx="7543800" cy="2651705"/>
          </a:xfrm>
          <a:prstGeom prst="rect">
            <a:avLst/>
          </a:prstGeom>
        </p:spPr>
        <p:txBody>
          <a:bodyPr anchor="t" anchorCtr="0"/>
          <a:lstStyle>
            <a:lvl1pPr algn="ctr">
              <a:defRPr sz="6000">
                <a:solidFill>
                  <a:srgbClr val="00389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A78581-6331-86CA-6AFA-CBD1FCCF0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6620256"/>
            <a:ext cx="7543800" cy="37528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0389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95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DF1FA-1BEC-E74A-9838-C103B24F1B3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EC0CE-9764-F14F-BD1B-B9B743149C8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31D7AFB-0C3B-D0E2-2B66-E60F2C7AB2F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1"/>
            <a:ext cx="10058400" cy="1554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98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237D2C-6233-9DFC-500A-E5FD9E1337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1"/>
            <a:ext cx="10058400" cy="1554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89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DB55162-5DC7-8742-1A20-773C48322A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b="1" dirty="0"/>
              <a:t>TITLE GOES</a:t>
            </a:r>
            <a:br>
              <a:rPr lang="en-US" sz="8000" b="1" dirty="0"/>
            </a:br>
            <a:r>
              <a:rPr lang="en-US" sz="8000" b="1" dirty="0"/>
              <a:t> HERE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363A0E5-065F-435F-41FC-C62BB673E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6619889"/>
            <a:ext cx="7543800" cy="1495412"/>
          </a:xfrm>
        </p:spPr>
        <p:txBody>
          <a:bodyPr>
            <a:normAutofit/>
          </a:bodyPr>
          <a:lstStyle/>
          <a:p>
            <a:r>
              <a:rPr lang="en-US" sz="5400" b="1" dirty="0"/>
              <a:t>Subtitle Goes Here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52648580-B2FB-FEDE-D66E-C9DECE18D563}"/>
              </a:ext>
            </a:extLst>
          </p:cNvPr>
          <p:cNvSpPr/>
          <p:nvPr/>
        </p:nvSpPr>
        <p:spPr>
          <a:xfrm>
            <a:off x="3348990" y="8604895"/>
            <a:ext cx="3360420" cy="2596505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8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DB55162-5DC7-8742-1A20-773C48322A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b="1" dirty="0"/>
              <a:t>WELCOME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363A0E5-065F-435F-41FC-C62BB673E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5705489"/>
            <a:ext cx="7543800" cy="1495412"/>
          </a:xfrm>
        </p:spPr>
        <p:txBody>
          <a:bodyPr>
            <a:normAutofit fontScale="92500" lnSpcReduction="10000"/>
          </a:bodyPr>
          <a:lstStyle/>
          <a:p>
            <a:r>
              <a:rPr lang="en-US" sz="5400" b="1" dirty="0"/>
              <a:t>Event Name </a:t>
            </a:r>
          </a:p>
          <a:p>
            <a:r>
              <a:rPr lang="en-US" sz="5400" b="1" dirty="0"/>
              <a:t>Goes Here</a:t>
            </a:r>
          </a:p>
        </p:txBody>
      </p:sp>
    </p:spTree>
    <p:extLst>
      <p:ext uri="{BB962C8B-B14F-4D97-AF65-F5344CB8AC3E}">
        <p14:creationId xmlns:p14="http://schemas.microsoft.com/office/powerpoint/2010/main" val="173266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65F9E5-BDC4-1993-752D-35B42EF6A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80" y="3968496"/>
            <a:ext cx="8549640" cy="2161799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1D3D7C"/>
                </a:solidFill>
              </a:rPr>
              <a:t>TITLE GOES</a:t>
            </a:r>
            <a:br>
              <a:rPr lang="en-US" sz="8000" b="1" dirty="0">
                <a:solidFill>
                  <a:srgbClr val="1D3D7C"/>
                </a:solidFill>
              </a:rPr>
            </a:br>
            <a:r>
              <a:rPr lang="en-US" sz="8000" b="1" dirty="0">
                <a:solidFill>
                  <a:srgbClr val="1D3D7C"/>
                </a:solidFill>
              </a:rPr>
              <a:t> HERE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FEB71FA-0536-D342-81A1-4CF55C2C1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6619889"/>
            <a:ext cx="7543800" cy="1495412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1D3D7C"/>
                </a:solidFill>
              </a:rPr>
              <a:t>Subtitle Goes Here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AB84AB11-EFF3-27ED-0459-CAB365CD6624}"/>
              </a:ext>
            </a:extLst>
          </p:cNvPr>
          <p:cNvSpPr/>
          <p:nvPr/>
        </p:nvSpPr>
        <p:spPr>
          <a:xfrm>
            <a:off x="3348990" y="8604895"/>
            <a:ext cx="3360420" cy="2596505"/>
          </a:xfrm>
          <a:prstGeom prst="rightArrow">
            <a:avLst/>
          </a:prstGeom>
          <a:solidFill>
            <a:srgbClr val="1D3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53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5">
            <a:extLst>
              <a:ext uri="{FF2B5EF4-FFF2-40B4-BE49-F238E27FC236}">
                <a16:creationId xmlns:a16="http://schemas.microsoft.com/office/drawing/2014/main" id="{6D196D95-516A-C503-4D30-EF720402B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80" y="3968496"/>
            <a:ext cx="8549640" cy="2161799"/>
          </a:xfrm>
        </p:spPr>
        <p:txBody>
          <a:bodyPr>
            <a:noAutofit/>
          </a:bodyPr>
          <a:lstStyle/>
          <a:p>
            <a:r>
              <a:rPr lang="en-US" sz="8800" b="1" dirty="0">
                <a:solidFill>
                  <a:srgbClr val="1D3D7C"/>
                </a:solidFill>
              </a:rPr>
              <a:t>WELCOME</a:t>
            </a:r>
          </a:p>
        </p:txBody>
      </p:sp>
      <p:sp>
        <p:nvSpPr>
          <p:cNvPr id="9" name="Subtitle 6">
            <a:extLst>
              <a:ext uri="{FF2B5EF4-FFF2-40B4-BE49-F238E27FC236}">
                <a16:creationId xmlns:a16="http://schemas.microsoft.com/office/drawing/2014/main" id="{03A3D391-3567-2020-028C-86D66578C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5705489"/>
            <a:ext cx="7543800" cy="1495412"/>
          </a:xfrm>
        </p:spPr>
        <p:txBody>
          <a:bodyPr>
            <a:normAutofit fontScale="92500" lnSpcReduction="10000"/>
          </a:bodyPr>
          <a:lstStyle/>
          <a:p>
            <a:r>
              <a:rPr lang="en-US" sz="5400" b="1" dirty="0">
                <a:solidFill>
                  <a:srgbClr val="1D3D7C"/>
                </a:solidFill>
              </a:rPr>
              <a:t>Event Name </a:t>
            </a:r>
          </a:p>
          <a:p>
            <a:r>
              <a:rPr lang="en-US" sz="5400" b="1" dirty="0">
                <a:solidFill>
                  <a:srgbClr val="1D3D7C"/>
                </a:solidFill>
              </a:rPr>
              <a:t>Goes Here</a:t>
            </a:r>
          </a:p>
        </p:txBody>
      </p:sp>
    </p:spTree>
    <p:extLst>
      <p:ext uri="{BB962C8B-B14F-4D97-AF65-F5344CB8AC3E}">
        <p14:creationId xmlns:p14="http://schemas.microsoft.com/office/powerpoint/2010/main" val="4257375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E264E2C4-06F5-F593-E102-E4A906DCE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80" y="3968496"/>
            <a:ext cx="8549640" cy="2161799"/>
          </a:xfrm>
        </p:spPr>
        <p:txBody>
          <a:bodyPr>
            <a:noAutofit/>
          </a:bodyPr>
          <a:lstStyle/>
          <a:p>
            <a:r>
              <a:rPr lang="en-US" sz="8000" b="1" dirty="0"/>
              <a:t>TITLE GOES</a:t>
            </a:r>
            <a:br>
              <a:rPr lang="en-US" sz="8000" b="1" dirty="0"/>
            </a:br>
            <a:r>
              <a:rPr lang="en-US" sz="8000" b="1" dirty="0"/>
              <a:t> HERE</a:t>
            </a:r>
          </a:p>
        </p:txBody>
      </p:sp>
      <p:sp>
        <p:nvSpPr>
          <p:cNvPr id="5" name="Subtitle 6">
            <a:extLst>
              <a:ext uri="{FF2B5EF4-FFF2-40B4-BE49-F238E27FC236}">
                <a16:creationId xmlns:a16="http://schemas.microsoft.com/office/drawing/2014/main" id="{AD612D0A-CDEE-21D5-6B3F-4076DC618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6619889"/>
            <a:ext cx="7543800" cy="1495412"/>
          </a:xfrm>
        </p:spPr>
        <p:txBody>
          <a:bodyPr>
            <a:normAutofit/>
          </a:bodyPr>
          <a:lstStyle/>
          <a:p>
            <a:r>
              <a:rPr lang="en-US" sz="5400" b="1" dirty="0"/>
              <a:t>Subtitle Goes Here</a:t>
            </a: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D1C90257-8E05-88FC-F27B-C26C3B2D219D}"/>
              </a:ext>
            </a:extLst>
          </p:cNvPr>
          <p:cNvSpPr/>
          <p:nvPr/>
        </p:nvSpPr>
        <p:spPr>
          <a:xfrm>
            <a:off x="3348990" y="8604895"/>
            <a:ext cx="3360420" cy="2596505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58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ADE17D05-042F-2776-C307-86A91CD851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80" y="4517136"/>
            <a:ext cx="8549640" cy="2161799"/>
          </a:xfrm>
        </p:spPr>
        <p:txBody>
          <a:bodyPr>
            <a:noAutofit/>
          </a:bodyPr>
          <a:lstStyle/>
          <a:p>
            <a:r>
              <a:rPr lang="en-US" sz="8800" b="1" dirty="0"/>
              <a:t>WELCOME</a:t>
            </a:r>
          </a:p>
        </p:txBody>
      </p:sp>
      <p:sp>
        <p:nvSpPr>
          <p:cNvPr id="10" name="Subtitle 6">
            <a:extLst>
              <a:ext uri="{FF2B5EF4-FFF2-40B4-BE49-F238E27FC236}">
                <a16:creationId xmlns:a16="http://schemas.microsoft.com/office/drawing/2014/main" id="{57F7CA46-DDC2-1167-FAA3-F075A5413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6254129"/>
            <a:ext cx="7543800" cy="1495412"/>
          </a:xfrm>
        </p:spPr>
        <p:txBody>
          <a:bodyPr>
            <a:normAutofit fontScale="92500" lnSpcReduction="10000"/>
          </a:bodyPr>
          <a:lstStyle/>
          <a:p>
            <a:r>
              <a:rPr lang="en-US" sz="5400" b="1" dirty="0"/>
              <a:t>Event Name </a:t>
            </a:r>
          </a:p>
          <a:p>
            <a:r>
              <a:rPr lang="en-US" sz="5400" b="1" dirty="0"/>
              <a:t>Goes Here</a:t>
            </a:r>
          </a:p>
        </p:txBody>
      </p:sp>
    </p:spTree>
    <p:extLst>
      <p:ext uri="{BB962C8B-B14F-4D97-AF65-F5344CB8AC3E}">
        <p14:creationId xmlns:p14="http://schemas.microsoft.com/office/powerpoint/2010/main" val="1960540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39</Words>
  <Application>Microsoft Macintosh PowerPoint</Application>
  <PresentationFormat>Custom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Custom Design</vt:lpstr>
      <vt:lpstr>TITLE GOES  HERE</vt:lpstr>
      <vt:lpstr>WELCOME</vt:lpstr>
      <vt:lpstr>TITLE GOES  HERE</vt:lpstr>
      <vt:lpstr>WELCOME</vt:lpstr>
      <vt:lpstr>TITLE GOES  HERE</vt:lpstr>
      <vt:lpstr>WELCOME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 HERE</dc:title>
  <dc:creator>Tara Probeck</dc:creator>
  <cp:lastModifiedBy>Tara Probeck</cp:lastModifiedBy>
  <cp:revision>4</cp:revision>
  <dcterms:created xsi:type="dcterms:W3CDTF">2022-10-05T20:06:11Z</dcterms:created>
  <dcterms:modified xsi:type="dcterms:W3CDTF">2022-11-07T15:36:08Z</dcterms:modified>
</cp:coreProperties>
</file>