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70" r:id="rId1"/>
  </p:sldMasterIdLst>
  <p:notesMasterIdLst>
    <p:notesMasterId r:id="rId19"/>
  </p:notesMasterIdLst>
  <p:sldIdLst>
    <p:sldId id="278" r:id="rId2"/>
    <p:sldId id="298" r:id="rId3"/>
    <p:sldId id="279" r:id="rId4"/>
    <p:sldId id="296" r:id="rId5"/>
    <p:sldId id="309" r:id="rId6"/>
    <p:sldId id="302" r:id="rId7"/>
    <p:sldId id="304" r:id="rId8"/>
    <p:sldId id="295" r:id="rId9"/>
    <p:sldId id="308" r:id="rId10"/>
    <p:sldId id="306" r:id="rId11"/>
    <p:sldId id="305" r:id="rId12"/>
    <p:sldId id="311" r:id="rId13"/>
    <p:sldId id="299" r:id="rId14"/>
    <p:sldId id="288" r:id="rId15"/>
    <p:sldId id="301" r:id="rId16"/>
    <p:sldId id="310" r:id="rId17"/>
    <p:sldId id="293" r:id="rId18"/>
  </p:sldIdLst>
  <p:sldSz cx="12192000" cy="6858000"/>
  <p:notesSz cx="13716000" cy="2438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userDrawn="1">
          <p15:clr>
            <a:srgbClr val="A4A3A4"/>
          </p15:clr>
        </p15:guide>
        <p15:guide id="2" pos="456" userDrawn="1">
          <p15:clr>
            <a:srgbClr val="A4A3A4"/>
          </p15:clr>
        </p15:guide>
        <p15:guide id="3" orient="horz" pos="2616" userDrawn="1">
          <p15:clr>
            <a:srgbClr val="A4A3A4"/>
          </p15:clr>
        </p15:guide>
        <p15:guide id="4" orient="horz" pos="3264" userDrawn="1">
          <p15:clr>
            <a:srgbClr val="A4A3A4"/>
          </p15:clr>
        </p15:guide>
        <p15:guide id="5" pos="6912" userDrawn="1">
          <p15:clr>
            <a:srgbClr val="A4A3A4"/>
          </p15:clr>
        </p15:guide>
        <p15:guide id="6" orient="horz" pos="2136" userDrawn="1">
          <p15:clr>
            <a:srgbClr val="A4A3A4"/>
          </p15:clr>
        </p15:guide>
        <p15:guide id="7" orient="horz" pos="4008" userDrawn="1">
          <p15:clr>
            <a:srgbClr val="A4A3A4"/>
          </p15:clr>
        </p15:guide>
        <p15:guide id="8" orient="horz" pos="1152" userDrawn="1">
          <p15:clr>
            <a:srgbClr val="A4A3A4"/>
          </p15:clr>
        </p15:guide>
        <p15:guide id="9" orient="horz" pos="2352" userDrawn="1">
          <p15:clr>
            <a:srgbClr val="A4A3A4"/>
          </p15:clr>
        </p15:guide>
        <p15:guide id="10" orient="horz" pos="1512" userDrawn="1">
          <p15:clr>
            <a:srgbClr val="A4A3A4"/>
          </p15:clr>
        </p15:guide>
        <p15:guide id="11" pos="7680" userDrawn="1">
          <p15:clr>
            <a:srgbClr val="A4A3A4"/>
          </p15:clr>
        </p15:guide>
        <p15:guide id="12" pos="6696" userDrawn="1">
          <p15:clr>
            <a:srgbClr val="A4A3A4"/>
          </p15:clr>
        </p15:guide>
        <p15:guide id="13" pos="1008" userDrawn="1">
          <p15:clr>
            <a:srgbClr val="A4A3A4"/>
          </p15:clr>
        </p15:guide>
        <p15:guide id="14" pos="1584" userDrawn="1">
          <p15:clr>
            <a:srgbClr val="A4A3A4"/>
          </p15:clr>
        </p15:guide>
        <p15:guide id="15" pos="2136" userDrawn="1">
          <p15:clr>
            <a:srgbClr val="A4A3A4"/>
          </p15:clr>
        </p15:guide>
        <p15:guide id="16" pos="2760" userDrawn="1">
          <p15:clr>
            <a:srgbClr val="A4A3A4"/>
          </p15:clr>
        </p15:guide>
        <p15:guide id="17" pos="3288" userDrawn="1">
          <p15:clr>
            <a:srgbClr val="A4A3A4"/>
          </p15:clr>
        </p15:guide>
        <p15:guide id="18" pos="4032" userDrawn="1">
          <p15:clr>
            <a:srgbClr val="A4A3A4"/>
          </p15:clr>
        </p15:guide>
        <p15:guide id="19" pos="4392" userDrawn="1">
          <p15:clr>
            <a:srgbClr val="A4A3A4"/>
          </p15:clr>
        </p15:guide>
        <p15:guide id="20" pos="4944" userDrawn="1">
          <p15:clr>
            <a:srgbClr val="A4A3A4"/>
          </p15:clr>
        </p15:guide>
        <p15:guide id="21" pos="5544" userDrawn="1">
          <p15:clr>
            <a:srgbClr val="A4A3A4"/>
          </p15:clr>
        </p15:guide>
        <p15:guide id="22" pos="6072" userDrawn="1">
          <p15:clr>
            <a:srgbClr val="A4A3A4"/>
          </p15:clr>
        </p15:guide>
        <p15:guide id="23" orient="horz" pos="2448" userDrawn="1">
          <p15:clr>
            <a:srgbClr val="A4A3A4"/>
          </p15:clr>
        </p15:guide>
        <p15:guide id="24" orient="horz" pos="960" userDrawn="1">
          <p15:clr>
            <a:srgbClr val="A4A3A4"/>
          </p15:clr>
        </p15:guide>
        <p15:guide id="25" pos="5256" userDrawn="1">
          <p15:clr>
            <a:srgbClr val="A4A3A4"/>
          </p15:clr>
        </p15:guide>
        <p15:guide id="26" pos="7261"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2C8F"/>
    <a:srgbClr val="FDFBF6"/>
    <a:srgbClr val="AAC4E9"/>
    <a:srgbClr val="F5CDCE"/>
    <a:srgbClr val="DF8C8C"/>
    <a:srgbClr val="D4D593"/>
    <a:srgbClr val="E6F0FE"/>
    <a:srgbClr val="CDBE8A"/>
    <a:srgbClr val="FFEFEF"/>
    <a:srgbClr val="FCFB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3387A3-83E1-4B70-94D1-E39849005A4A}" v="16" dt="2024-06-03T16:21:21.478"/>
  </p1510:revLst>
</p1510:revInfo>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guide/>
        <p:guide pos="456"/>
        <p:guide orient="horz" pos="2616"/>
        <p:guide orient="horz" pos="3264"/>
        <p:guide pos="6912"/>
        <p:guide orient="horz" pos="2136"/>
        <p:guide orient="horz" pos="4008"/>
        <p:guide orient="horz" pos="1152"/>
        <p:guide orient="horz" pos="2352"/>
        <p:guide orient="horz" pos="1512"/>
        <p:guide pos="7680"/>
        <p:guide pos="6696"/>
        <p:guide pos="1008"/>
        <p:guide pos="1584"/>
        <p:guide pos="2136"/>
        <p:guide pos="2760"/>
        <p:guide pos="3288"/>
        <p:guide pos="4032"/>
        <p:guide pos="4392"/>
        <p:guide pos="4944"/>
        <p:guide pos="5544"/>
        <p:guide pos="6072"/>
        <p:guide orient="horz" pos="2448"/>
        <p:guide orient="horz" pos="960"/>
        <p:guide pos="5256"/>
        <p:guide pos="7261"/>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8/10/relationships/authors" Target="authors.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borah Pabon Crespo" userId="S::paboncre@nova.edu::5b9f878a-62ce-49b9-a889-f7ca1ba539f0" providerId="AD" clId="Web-{1441E349-8CFF-0343-9ADB-B9FFE62BF479}"/>
    <pc:docChg chg="modSld">
      <pc:chgData name="Deborah Pabon Crespo" userId="S::paboncre@nova.edu::5b9f878a-62ce-49b9-a889-f7ca1ba539f0" providerId="AD" clId="Web-{1441E349-8CFF-0343-9ADB-B9FFE62BF479}" dt="2022-11-22T21:01:22.353" v="26" actId="20577"/>
      <pc:docMkLst>
        <pc:docMk/>
      </pc:docMkLst>
      <pc:sldChg chg="modSp">
        <pc:chgData name="Deborah Pabon Crespo" userId="S::paboncre@nova.edu::5b9f878a-62ce-49b9-a889-f7ca1ba539f0" providerId="AD" clId="Web-{1441E349-8CFF-0343-9ADB-B9FFE62BF479}" dt="2022-11-22T21:01:22.353" v="26" actId="20577"/>
        <pc:sldMkLst>
          <pc:docMk/>
          <pc:sldMk cId="2125375913" sldId="299"/>
        </pc:sldMkLst>
        <pc:spChg chg="mod">
          <ac:chgData name="Deborah Pabon Crespo" userId="S::paboncre@nova.edu::5b9f878a-62ce-49b9-a889-f7ca1ba539f0" providerId="AD" clId="Web-{1441E349-8CFF-0343-9ADB-B9FFE62BF479}" dt="2022-11-22T21:01:22.353" v="26" actId="20577"/>
          <ac:spMkLst>
            <pc:docMk/>
            <pc:sldMk cId="2125375913" sldId="299"/>
            <ac:spMk id="3" creationId="{6AEE0B6B-048C-675C-F354-A5BAEC8E8745}"/>
          </ac:spMkLst>
        </pc:spChg>
      </pc:sldChg>
      <pc:sldChg chg="modSp">
        <pc:chgData name="Deborah Pabon Crespo" userId="S::paboncre@nova.edu::5b9f878a-62ce-49b9-a889-f7ca1ba539f0" providerId="AD" clId="Web-{1441E349-8CFF-0343-9ADB-B9FFE62BF479}" dt="2022-11-22T20:56:32.610" v="24" actId="14100"/>
        <pc:sldMkLst>
          <pc:docMk/>
          <pc:sldMk cId="1141198403" sldId="301"/>
        </pc:sldMkLst>
        <pc:spChg chg="mod">
          <ac:chgData name="Deborah Pabon Crespo" userId="S::paboncre@nova.edu::5b9f878a-62ce-49b9-a889-f7ca1ba539f0" providerId="AD" clId="Web-{1441E349-8CFF-0343-9ADB-B9FFE62BF479}" dt="2022-11-22T20:56:29.063" v="23" actId="14100"/>
          <ac:spMkLst>
            <pc:docMk/>
            <pc:sldMk cId="1141198403" sldId="301"/>
            <ac:spMk id="2" creationId="{EA8B48BF-C973-DAC4-324E-0420ACE2E8DD}"/>
          </ac:spMkLst>
        </pc:spChg>
        <pc:spChg chg="mod">
          <ac:chgData name="Deborah Pabon Crespo" userId="S::paboncre@nova.edu::5b9f878a-62ce-49b9-a889-f7ca1ba539f0" providerId="AD" clId="Web-{1441E349-8CFF-0343-9ADB-B9FFE62BF479}" dt="2022-11-22T20:56:32.610" v="24" actId="14100"/>
          <ac:spMkLst>
            <pc:docMk/>
            <pc:sldMk cId="1141198403" sldId="301"/>
            <ac:spMk id="3" creationId="{E7AF88A1-A6A8-303C-329A-2FC9D441AC01}"/>
          </ac:spMkLst>
        </pc:spChg>
      </pc:sldChg>
    </pc:docChg>
  </pc:docChgLst>
  <pc:docChgLst>
    <pc:chgData name="Deborah Pabon Crespo" userId="5b9f878a-62ce-49b9-a889-f7ca1ba539f0" providerId="ADAL" clId="{AEBEDD4F-A903-4450-B67C-1A43B175C31A}"/>
    <pc:docChg chg="undo custSel modSld">
      <pc:chgData name="Deborah Pabon Crespo" userId="5b9f878a-62ce-49b9-a889-f7ca1ba539f0" providerId="ADAL" clId="{AEBEDD4F-A903-4450-B67C-1A43B175C31A}" dt="2023-12-06T15:12:14.803" v="7"/>
      <pc:docMkLst>
        <pc:docMk/>
      </pc:docMkLst>
      <pc:sldChg chg="addSp delSp mod">
        <pc:chgData name="Deborah Pabon Crespo" userId="5b9f878a-62ce-49b9-a889-f7ca1ba539f0" providerId="ADAL" clId="{AEBEDD4F-A903-4450-B67C-1A43B175C31A}" dt="2023-12-06T15:12:14.803" v="7"/>
        <pc:sldMkLst>
          <pc:docMk/>
          <pc:sldMk cId="2125375913" sldId="299"/>
        </pc:sldMkLst>
        <pc:inkChg chg="add del">
          <ac:chgData name="Deborah Pabon Crespo" userId="5b9f878a-62ce-49b9-a889-f7ca1ba539f0" providerId="ADAL" clId="{AEBEDD4F-A903-4450-B67C-1A43B175C31A}" dt="2023-11-27T14:23:38.715" v="1" actId="9405"/>
          <ac:inkMkLst>
            <pc:docMk/>
            <pc:sldMk cId="2125375913" sldId="299"/>
            <ac:inkMk id="6" creationId="{70320FDB-638C-E3D1-1FFF-9D891E2D3B6D}"/>
          </ac:inkMkLst>
        </pc:inkChg>
        <pc:inkChg chg="add del">
          <ac:chgData name="Deborah Pabon Crespo" userId="5b9f878a-62ce-49b9-a889-f7ca1ba539f0" providerId="ADAL" clId="{AEBEDD4F-A903-4450-B67C-1A43B175C31A}" dt="2023-11-27T14:23:53.154" v="3" actId="9405"/>
          <ac:inkMkLst>
            <pc:docMk/>
            <pc:sldMk cId="2125375913" sldId="299"/>
            <ac:inkMk id="7" creationId="{0D19C5E9-F80F-1FA3-2E9E-E38BF6103422}"/>
          </ac:inkMkLst>
        </pc:inkChg>
        <pc:inkChg chg="add del">
          <ac:chgData name="Deborah Pabon Crespo" userId="5b9f878a-62ce-49b9-a889-f7ca1ba539f0" providerId="ADAL" clId="{AEBEDD4F-A903-4450-B67C-1A43B175C31A}" dt="2023-12-06T15:12:13.768" v="6"/>
          <ac:inkMkLst>
            <pc:docMk/>
            <pc:sldMk cId="2125375913" sldId="299"/>
            <ac:inkMk id="8" creationId="{A4481B17-6A83-F88B-F06C-F114CF707E60}"/>
          </ac:inkMkLst>
        </pc:inkChg>
        <pc:inkChg chg="add del">
          <ac:chgData name="Deborah Pabon Crespo" userId="5b9f878a-62ce-49b9-a889-f7ca1ba539f0" providerId="ADAL" clId="{AEBEDD4F-A903-4450-B67C-1A43B175C31A}" dt="2023-12-06T15:12:14.803" v="7"/>
          <ac:inkMkLst>
            <pc:docMk/>
            <pc:sldMk cId="2125375913" sldId="299"/>
            <ac:inkMk id="9" creationId="{79B98C41-9184-43E6-0BE2-C146607A0A9D}"/>
          </ac:inkMkLst>
        </pc:inkChg>
      </pc:sldChg>
    </pc:docChg>
  </pc:docChgLst>
  <pc:docChgLst>
    <pc:chgData name="Deborah Pabon Crespo" userId="5b9f878a-62ce-49b9-a889-f7ca1ba539f0" providerId="ADAL" clId="{533387A3-83E1-4B70-94D1-E39849005A4A}"/>
    <pc:docChg chg="custSel modSld">
      <pc:chgData name="Deborah Pabon Crespo" userId="5b9f878a-62ce-49b9-a889-f7ca1ba539f0" providerId="ADAL" clId="{533387A3-83E1-4B70-94D1-E39849005A4A}" dt="2024-06-03T16:21:26.612" v="244" actId="1076"/>
      <pc:docMkLst>
        <pc:docMk/>
      </pc:docMkLst>
      <pc:sldChg chg="modSp mod">
        <pc:chgData name="Deborah Pabon Crespo" userId="5b9f878a-62ce-49b9-a889-f7ca1ba539f0" providerId="ADAL" clId="{533387A3-83E1-4B70-94D1-E39849005A4A}" dt="2024-06-03T16:03:35.009" v="1" actId="1076"/>
        <pc:sldMkLst>
          <pc:docMk/>
          <pc:sldMk cId="2131568492" sldId="278"/>
        </pc:sldMkLst>
        <pc:spChg chg="mod">
          <ac:chgData name="Deborah Pabon Crespo" userId="5b9f878a-62ce-49b9-a889-f7ca1ba539f0" providerId="ADAL" clId="{533387A3-83E1-4B70-94D1-E39849005A4A}" dt="2024-06-03T16:03:35.009" v="1" actId="1076"/>
          <ac:spMkLst>
            <pc:docMk/>
            <pc:sldMk cId="2131568492" sldId="278"/>
            <ac:spMk id="3" creationId="{86C1060B-300F-3CE3-E5AA-D8E29791C960}"/>
          </ac:spMkLst>
        </pc:spChg>
      </pc:sldChg>
      <pc:sldChg chg="delSp modSp mod">
        <pc:chgData name="Deborah Pabon Crespo" userId="5b9f878a-62ce-49b9-a889-f7ca1ba539f0" providerId="ADAL" clId="{533387A3-83E1-4B70-94D1-E39849005A4A}" dt="2024-06-03T16:21:26.612" v="244" actId="1076"/>
        <pc:sldMkLst>
          <pc:docMk/>
          <pc:sldMk cId="4199161718" sldId="305"/>
        </pc:sldMkLst>
        <pc:spChg chg="mod">
          <ac:chgData name="Deborah Pabon Crespo" userId="5b9f878a-62ce-49b9-a889-f7ca1ba539f0" providerId="ADAL" clId="{533387A3-83E1-4B70-94D1-E39849005A4A}" dt="2024-06-03T16:21:26.612" v="244" actId="1076"/>
          <ac:spMkLst>
            <pc:docMk/>
            <pc:sldMk cId="4199161718" sldId="305"/>
            <ac:spMk id="11" creationId="{EEC82EBA-11B6-BCF1-0BB5-37BACBC04346}"/>
          </ac:spMkLst>
        </pc:spChg>
        <pc:spChg chg="mod">
          <ac:chgData name="Deborah Pabon Crespo" userId="5b9f878a-62ce-49b9-a889-f7ca1ba539f0" providerId="ADAL" clId="{533387A3-83E1-4B70-94D1-E39849005A4A}" dt="2024-06-03T16:21:21.463" v="243" actId="14100"/>
          <ac:spMkLst>
            <pc:docMk/>
            <pc:sldMk cId="4199161718" sldId="305"/>
            <ac:spMk id="19" creationId="{549E3CBD-5992-513F-EF1D-BDDCD3F600E5}"/>
          </ac:spMkLst>
        </pc:spChg>
        <pc:spChg chg="mod">
          <ac:chgData name="Deborah Pabon Crespo" userId="5b9f878a-62ce-49b9-a889-f7ca1ba539f0" providerId="ADAL" clId="{533387A3-83E1-4B70-94D1-E39849005A4A}" dt="2024-06-03T16:18:56.653" v="217" actId="14100"/>
          <ac:spMkLst>
            <pc:docMk/>
            <pc:sldMk cId="4199161718" sldId="305"/>
            <ac:spMk id="21" creationId="{CDD325B7-9364-544E-F9DF-C070B17F0DC2}"/>
          </ac:spMkLst>
        </pc:spChg>
        <pc:picChg chg="del mod">
          <ac:chgData name="Deborah Pabon Crespo" userId="5b9f878a-62ce-49b9-a889-f7ca1ba539f0" providerId="ADAL" clId="{533387A3-83E1-4B70-94D1-E39849005A4A}" dt="2024-06-03T16:14:33.987" v="113" actId="478"/>
          <ac:picMkLst>
            <pc:docMk/>
            <pc:sldMk cId="4199161718" sldId="305"/>
            <ac:picMk id="13" creationId="{8E9AA223-565E-A43A-FA3C-F9325353BA4C}"/>
          </ac:picMkLst>
        </pc:picChg>
      </pc:sldChg>
    </pc:docChg>
  </pc:docChgLst>
  <pc:docChgLst>
    <pc:chgData name="Deborah Pabon Crespo" userId="5b9f878a-62ce-49b9-a889-f7ca1ba539f0" providerId="ADAL" clId="{15613DAA-7C60-4440-B387-D16B2CF591FD}"/>
    <pc:docChg chg="custSel modSld sldOrd">
      <pc:chgData name="Deborah Pabon Crespo" userId="5b9f878a-62ce-49b9-a889-f7ca1ba539f0" providerId="ADAL" clId="{15613DAA-7C60-4440-B387-D16B2CF591FD}" dt="2023-10-03T20:18:30.947" v="269" actId="20577"/>
      <pc:docMkLst>
        <pc:docMk/>
      </pc:docMkLst>
      <pc:sldChg chg="modSp mod">
        <pc:chgData name="Deborah Pabon Crespo" userId="5b9f878a-62ce-49b9-a889-f7ca1ba539f0" providerId="ADAL" clId="{15613DAA-7C60-4440-B387-D16B2CF591FD}" dt="2023-10-03T15:34:11.345" v="176" actId="115"/>
        <pc:sldMkLst>
          <pc:docMk/>
          <pc:sldMk cId="1371700070" sldId="295"/>
        </pc:sldMkLst>
        <pc:spChg chg="mod">
          <ac:chgData name="Deborah Pabon Crespo" userId="5b9f878a-62ce-49b9-a889-f7ca1ba539f0" providerId="ADAL" clId="{15613DAA-7C60-4440-B387-D16B2CF591FD}" dt="2023-10-03T15:34:11.345" v="176" actId="115"/>
          <ac:spMkLst>
            <pc:docMk/>
            <pc:sldMk cId="1371700070" sldId="295"/>
            <ac:spMk id="3" creationId="{3E09D51F-E1D8-E865-71EA-4824DE12F558}"/>
          </ac:spMkLst>
        </pc:spChg>
      </pc:sldChg>
      <pc:sldChg chg="modSp mod">
        <pc:chgData name="Deborah Pabon Crespo" userId="5b9f878a-62ce-49b9-a889-f7ca1ba539f0" providerId="ADAL" clId="{15613DAA-7C60-4440-B387-D16B2CF591FD}" dt="2023-10-03T20:18:30.947" v="269" actId="20577"/>
        <pc:sldMkLst>
          <pc:docMk/>
          <pc:sldMk cId="2330418186" sldId="296"/>
        </pc:sldMkLst>
        <pc:spChg chg="mod">
          <ac:chgData name="Deborah Pabon Crespo" userId="5b9f878a-62ce-49b9-a889-f7ca1ba539f0" providerId="ADAL" clId="{15613DAA-7C60-4440-B387-D16B2CF591FD}" dt="2023-10-03T20:18:30.947" v="269" actId="20577"/>
          <ac:spMkLst>
            <pc:docMk/>
            <pc:sldMk cId="2330418186" sldId="296"/>
            <ac:spMk id="3" creationId="{0AF2BE6F-AAFC-CB48-7AA5-6DDB2385EDC2}"/>
          </ac:spMkLst>
        </pc:spChg>
      </pc:sldChg>
      <pc:sldChg chg="modSp mod">
        <pc:chgData name="Deborah Pabon Crespo" userId="5b9f878a-62ce-49b9-a889-f7ca1ba539f0" providerId="ADAL" clId="{15613DAA-7C60-4440-B387-D16B2CF591FD}" dt="2023-10-03T15:26:47.906" v="73" actId="20577"/>
        <pc:sldMkLst>
          <pc:docMk/>
          <pc:sldMk cId="3056728154" sldId="302"/>
        </pc:sldMkLst>
        <pc:spChg chg="mod">
          <ac:chgData name="Deborah Pabon Crespo" userId="5b9f878a-62ce-49b9-a889-f7ca1ba539f0" providerId="ADAL" clId="{15613DAA-7C60-4440-B387-D16B2CF591FD}" dt="2023-10-03T15:26:47.906" v="73" actId="20577"/>
          <ac:spMkLst>
            <pc:docMk/>
            <pc:sldMk cId="3056728154" sldId="302"/>
            <ac:spMk id="3" creationId="{615F83A9-E7D1-9177-BC9B-873F03A0B090}"/>
          </ac:spMkLst>
        </pc:spChg>
      </pc:sldChg>
      <pc:sldChg chg="ord">
        <pc:chgData name="Deborah Pabon Crespo" userId="5b9f878a-62ce-49b9-a889-f7ca1ba539f0" providerId="ADAL" clId="{15613DAA-7C60-4440-B387-D16B2CF591FD}" dt="2023-10-03T15:43:56.415" v="178"/>
        <pc:sldMkLst>
          <pc:docMk/>
          <pc:sldMk cId="2762758706" sldId="304"/>
        </pc:sldMkLst>
      </pc:sldChg>
      <pc:sldChg chg="delSp mod">
        <pc:chgData name="Deborah Pabon Crespo" userId="5b9f878a-62ce-49b9-a889-f7ca1ba539f0" providerId="ADAL" clId="{15613DAA-7C60-4440-B387-D16B2CF591FD}" dt="2023-10-03T14:33:24.186" v="0" actId="478"/>
        <pc:sldMkLst>
          <pc:docMk/>
          <pc:sldMk cId="4199161718" sldId="305"/>
        </pc:sldMkLst>
        <pc:spChg chg="del">
          <ac:chgData name="Deborah Pabon Crespo" userId="5b9f878a-62ce-49b9-a889-f7ca1ba539f0" providerId="ADAL" clId="{15613DAA-7C60-4440-B387-D16B2CF591FD}" dt="2023-10-03T14:33:24.186" v="0" actId="478"/>
          <ac:spMkLst>
            <pc:docMk/>
            <pc:sldMk cId="4199161718" sldId="305"/>
            <ac:spMk id="9" creationId="{5E8BB64E-206A-82C1-4087-F24C63CBDA5C}"/>
          </ac:spMkLst>
        </pc:spChg>
      </pc:sldChg>
    </pc:docChg>
  </pc:docChgLst>
  <pc:docChgLst>
    <pc:chgData name="Deborah Pabon Crespo" userId="5b9f878a-62ce-49b9-a889-f7ca1ba539f0" providerId="ADAL" clId="{BA98F142-385F-4256-9E40-BF795F199DA6}"/>
    <pc:docChg chg="undo custSel addSld delSld modSld sldOrd">
      <pc:chgData name="Deborah Pabon Crespo" userId="5b9f878a-62ce-49b9-a889-f7ca1ba539f0" providerId="ADAL" clId="{BA98F142-385F-4256-9E40-BF795F199DA6}" dt="2023-03-03T13:44:07.916" v="733" actId="1076"/>
      <pc:docMkLst>
        <pc:docMk/>
      </pc:docMkLst>
      <pc:sldChg chg="modSp mod">
        <pc:chgData name="Deborah Pabon Crespo" userId="5b9f878a-62ce-49b9-a889-f7ca1ba539f0" providerId="ADAL" clId="{BA98F142-385F-4256-9E40-BF795F199DA6}" dt="2023-02-28T16:01:38.761" v="295" actId="27636"/>
        <pc:sldMkLst>
          <pc:docMk/>
          <pc:sldMk cId="2131568492" sldId="278"/>
        </pc:sldMkLst>
        <pc:spChg chg="mod">
          <ac:chgData name="Deborah Pabon Crespo" userId="5b9f878a-62ce-49b9-a889-f7ca1ba539f0" providerId="ADAL" clId="{BA98F142-385F-4256-9E40-BF795F199DA6}" dt="2023-02-28T16:01:28.875" v="291" actId="1076"/>
          <ac:spMkLst>
            <pc:docMk/>
            <pc:sldMk cId="2131568492" sldId="278"/>
            <ac:spMk id="2" creationId="{516860D9-9D47-C0BB-B2B4-4B6F2B36CFCC}"/>
          </ac:spMkLst>
        </pc:spChg>
        <pc:spChg chg="mod">
          <ac:chgData name="Deborah Pabon Crespo" userId="5b9f878a-62ce-49b9-a889-f7ca1ba539f0" providerId="ADAL" clId="{BA98F142-385F-4256-9E40-BF795F199DA6}" dt="2023-02-28T16:01:38.761" v="295" actId="27636"/>
          <ac:spMkLst>
            <pc:docMk/>
            <pc:sldMk cId="2131568492" sldId="278"/>
            <ac:spMk id="3" creationId="{86C1060B-300F-3CE3-E5AA-D8E29791C960}"/>
          </ac:spMkLst>
        </pc:spChg>
      </pc:sldChg>
      <pc:sldChg chg="modSp mod">
        <pc:chgData name="Deborah Pabon Crespo" userId="5b9f878a-62ce-49b9-a889-f7ca1ba539f0" providerId="ADAL" clId="{BA98F142-385F-4256-9E40-BF795F199DA6}" dt="2023-02-28T16:02:31.009" v="306" actId="1076"/>
        <pc:sldMkLst>
          <pc:docMk/>
          <pc:sldMk cId="3855531800" sldId="279"/>
        </pc:sldMkLst>
        <pc:spChg chg="mod">
          <ac:chgData name="Deborah Pabon Crespo" userId="5b9f878a-62ce-49b9-a889-f7ca1ba539f0" providerId="ADAL" clId="{BA98F142-385F-4256-9E40-BF795F199DA6}" dt="2023-02-28T16:02:07.409" v="299" actId="14100"/>
          <ac:spMkLst>
            <pc:docMk/>
            <pc:sldMk cId="3855531800" sldId="279"/>
            <ac:spMk id="2" creationId="{85C565E9-D88A-55D3-9D42-BD1C24B6DE9F}"/>
          </ac:spMkLst>
        </pc:spChg>
        <pc:spChg chg="mod">
          <ac:chgData name="Deborah Pabon Crespo" userId="5b9f878a-62ce-49b9-a889-f7ca1ba539f0" providerId="ADAL" clId="{BA98F142-385F-4256-9E40-BF795F199DA6}" dt="2023-02-28T16:02:31.009" v="306" actId="1076"/>
          <ac:spMkLst>
            <pc:docMk/>
            <pc:sldMk cId="3855531800" sldId="279"/>
            <ac:spMk id="3" creationId="{4D1F66E5-D2D7-172B-46BA-FEBFE092CC7F}"/>
          </ac:spMkLst>
        </pc:spChg>
      </pc:sldChg>
      <pc:sldChg chg="modSp mod">
        <pc:chgData name="Deborah Pabon Crespo" userId="5b9f878a-62ce-49b9-a889-f7ca1ba539f0" providerId="ADAL" clId="{BA98F142-385F-4256-9E40-BF795F199DA6}" dt="2023-02-28T16:24:28.361" v="710" actId="207"/>
        <pc:sldMkLst>
          <pc:docMk/>
          <pc:sldMk cId="1600494506" sldId="288"/>
        </pc:sldMkLst>
        <pc:spChg chg="mod">
          <ac:chgData name="Deborah Pabon Crespo" userId="5b9f878a-62ce-49b9-a889-f7ca1ba539f0" providerId="ADAL" clId="{BA98F142-385F-4256-9E40-BF795F199DA6}" dt="2023-02-28T16:22:00.402" v="690" actId="113"/>
          <ac:spMkLst>
            <pc:docMk/>
            <pc:sldMk cId="1600494506" sldId="288"/>
            <ac:spMk id="7" creationId="{330A5BFC-C134-C072-C14D-9E51A94C8E7E}"/>
          </ac:spMkLst>
        </pc:spChg>
        <pc:spChg chg="mod">
          <ac:chgData name="Deborah Pabon Crespo" userId="5b9f878a-62ce-49b9-a889-f7ca1ba539f0" providerId="ADAL" clId="{BA98F142-385F-4256-9E40-BF795F199DA6}" dt="2023-02-28T16:22:34.168" v="694" actId="255"/>
          <ac:spMkLst>
            <pc:docMk/>
            <pc:sldMk cId="1600494506" sldId="288"/>
            <ac:spMk id="19" creationId="{270C77AB-7E91-84A6-3E62-DAB80E1E4481}"/>
          </ac:spMkLst>
        </pc:spChg>
        <pc:spChg chg="mod">
          <ac:chgData name="Deborah Pabon Crespo" userId="5b9f878a-62ce-49b9-a889-f7ca1ba539f0" providerId="ADAL" clId="{BA98F142-385F-4256-9E40-BF795F199DA6}" dt="2023-02-28T16:22:39.206" v="695" actId="255"/>
          <ac:spMkLst>
            <pc:docMk/>
            <pc:sldMk cId="1600494506" sldId="288"/>
            <ac:spMk id="20" creationId="{15DD9AC8-4A5F-70DB-AA68-C461059D81A1}"/>
          </ac:spMkLst>
        </pc:spChg>
        <pc:spChg chg="mod">
          <ac:chgData name="Deborah Pabon Crespo" userId="5b9f878a-62ce-49b9-a889-f7ca1ba539f0" providerId="ADAL" clId="{BA98F142-385F-4256-9E40-BF795F199DA6}" dt="2023-02-28T16:22:45.012" v="696" actId="255"/>
          <ac:spMkLst>
            <pc:docMk/>
            <pc:sldMk cId="1600494506" sldId="288"/>
            <ac:spMk id="21" creationId="{A28A203B-0CF0-2AB0-5F54-07C8E3003918}"/>
          </ac:spMkLst>
        </pc:spChg>
        <pc:spChg chg="mod">
          <ac:chgData name="Deborah Pabon Crespo" userId="5b9f878a-62ce-49b9-a889-f7ca1ba539f0" providerId="ADAL" clId="{BA98F142-385F-4256-9E40-BF795F199DA6}" dt="2023-02-28T16:22:50.141" v="697" actId="255"/>
          <ac:spMkLst>
            <pc:docMk/>
            <pc:sldMk cId="1600494506" sldId="288"/>
            <ac:spMk id="22" creationId="{05BC0115-F702-2E0A-61A4-4A6CE33FD775}"/>
          </ac:spMkLst>
        </pc:spChg>
        <pc:spChg chg="mod">
          <ac:chgData name="Deborah Pabon Crespo" userId="5b9f878a-62ce-49b9-a889-f7ca1ba539f0" providerId="ADAL" clId="{BA98F142-385F-4256-9E40-BF795F199DA6}" dt="2023-02-28T16:22:55.342" v="698" actId="255"/>
          <ac:spMkLst>
            <pc:docMk/>
            <pc:sldMk cId="1600494506" sldId="288"/>
            <ac:spMk id="23" creationId="{9D48D07F-2D5B-F0D5-4005-197607C4F197}"/>
          </ac:spMkLst>
        </pc:spChg>
        <pc:spChg chg="mod">
          <ac:chgData name="Deborah Pabon Crespo" userId="5b9f878a-62ce-49b9-a889-f7ca1ba539f0" providerId="ADAL" clId="{BA98F142-385F-4256-9E40-BF795F199DA6}" dt="2023-02-28T16:23:09.476" v="700" actId="207"/>
          <ac:spMkLst>
            <pc:docMk/>
            <pc:sldMk cId="1600494506" sldId="288"/>
            <ac:spMk id="24" creationId="{A3BF8E55-B2B9-104D-F277-08902534735D}"/>
          </ac:spMkLst>
        </pc:spChg>
        <pc:spChg chg="mod">
          <ac:chgData name="Deborah Pabon Crespo" userId="5b9f878a-62ce-49b9-a889-f7ca1ba539f0" providerId="ADAL" clId="{BA98F142-385F-4256-9E40-BF795F199DA6}" dt="2023-02-28T16:23:55.563" v="705" actId="14100"/>
          <ac:spMkLst>
            <pc:docMk/>
            <pc:sldMk cId="1600494506" sldId="288"/>
            <ac:spMk id="25" creationId="{BCE9DA14-62AB-A857-6387-1F5D330B3F36}"/>
          </ac:spMkLst>
        </pc:spChg>
        <pc:spChg chg="mod">
          <ac:chgData name="Deborah Pabon Crespo" userId="5b9f878a-62ce-49b9-a889-f7ca1ba539f0" providerId="ADAL" clId="{BA98F142-385F-4256-9E40-BF795F199DA6}" dt="2023-02-28T16:24:07.066" v="707" actId="207"/>
          <ac:spMkLst>
            <pc:docMk/>
            <pc:sldMk cId="1600494506" sldId="288"/>
            <ac:spMk id="26" creationId="{710CB940-D45B-59F1-06E5-9CC94100EF05}"/>
          </ac:spMkLst>
        </pc:spChg>
        <pc:spChg chg="mod">
          <ac:chgData name="Deborah Pabon Crespo" userId="5b9f878a-62ce-49b9-a889-f7ca1ba539f0" providerId="ADAL" clId="{BA98F142-385F-4256-9E40-BF795F199DA6}" dt="2023-02-28T16:24:18.084" v="708" actId="255"/>
          <ac:spMkLst>
            <pc:docMk/>
            <pc:sldMk cId="1600494506" sldId="288"/>
            <ac:spMk id="27" creationId="{A0DA38E3-68A2-4FF9-022B-BA0DF832B1DB}"/>
          </ac:spMkLst>
        </pc:spChg>
        <pc:spChg chg="mod">
          <ac:chgData name="Deborah Pabon Crespo" userId="5b9f878a-62ce-49b9-a889-f7ca1ba539f0" providerId="ADAL" clId="{BA98F142-385F-4256-9E40-BF795F199DA6}" dt="2023-02-28T16:24:28.361" v="710" actId="207"/>
          <ac:spMkLst>
            <pc:docMk/>
            <pc:sldMk cId="1600494506" sldId="288"/>
            <ac:spMk id="28" creationId="{B72BD1AE-7290-BA6E-18FB-8181C0D13E7C}"/>
          </ac:spMkLst>
        </pc:spChg>
      </pc:sldChg>
      <pc:sldChg chg="modSp mod">
        <pc:chgData name="Deborah Pabon Crespo" userId="5b9f878a-62ce-49b9-a889-f7ca1ba539f0" providerId="ADAL" clId="{BA98F142-385F-4256-9E40-BF795F199DA6}" dt="2023-02-10T14:50:52.617" v="273" actId="1076"/>
        <pc:sldMkLst>
          <pc:docMk/>
          <pc:sldMk cId="1003962426" sldId="293"/>
        </pc:sldMkLst>
        <pc:spChg chg="mod">
          <ac:chgData name="Deborah Pabon Crespo" userId="5b9f878a-62ce-49b9-a889-f7ca1ba539f0" providerId="ADAL" clId="{BA98F142-385F-4256-9E40-BF795F199DA6}" dt="2023-02-10T14:50:46.536" v="272" actId="14100"/>
          <ac:spMkLst>
            <pc:docMk/>
            <pc:sldMk cId="1003962426" sldId="293"/>
            <ac:spMk id="2" creationId="{800AB426-5B7C-607E-D413-5D2C9495CC0A}"/>
          </ac:spMkLst>
        </pc:spChg>
        <pc:spChg chg="mod">
          <ac:chgData name="Deborah Pabon Crespo" userId="5b9f878a-62ce-49b9-a889-f7ca1ba539f0" providerId="ADAL" clId="{BA98F142-385F-4256-9E40-BF795F199DA6}" dt="2023-02-10T14:50:52.617" v="273" actId="1076"/>
          <ac:spMkLst>
            <pc:docMk/>
            <pc:sldMk cId="1003962426" sldId="293"/>
            <ac:spMk id="3" creationId="{B787DFD8-D262-D485-B1F2-817C5A0928C5}"/>
          </ac:spMkLst>
        </pc:spChg>
      </pc:sldChg>
      <pc:sldChg chg="modSp mod">
        <pc:chgData name="Deborah Pabon Crespo" userId="5b9f878a-62ce-49b9-a889-f7ca1ba539f0" providerId="ADAL" clId="{BA98F142-385F-4256-9E40-BF795F199DA6}" dt="2023-02-28T16:08:00.398" v="374" actId="207"/>
        <pc:sldMkLst>
          <pc:docMk/>
          <pc:sldMk cId="1371700070" sldId="295"/>
        </pc:sldMkLst>
        <pc:spChg chg="mod">
          <ac:chgData name="Deborah Pabon Crespo" userId="5b9f878a-62ce-49b9-a889-f7ca1ba539f0" providerId="ADAL" clId="{BA98F142-385F-4256-9E40-BF795F199DA6}" dt="2023-02-28T16:07:25.926" v="365" actId="255"/>
          <ac:spMkLst>
            <pc:docMk/>
            <pc:sldMk cId="1371700070" sldId="295"/>
            <ac:spMk id="2" creationId="{6C22BD9F-6470-B066-7571-32B5547B4523}"/>
          </ac:spMkLst>
        </pc:spChg>
        <pc:spChg chg="mod">
          <ac:chgData name="Deborah Pabon Crespo" userId="5b9f878a-62ce-49b9-a889-f7ca1ba539f0" providerId="ADAL" clId="{BA98F142-385F-4256-9E40-BF795F199DA6}" dt="2023-02-28T16:08:00.398" v="374" actId="207"/>
          <ac:spMkLst>
            <pc:docMk/>
            <pc:sldMk cId="1371700070" sldId="295"/>
            <ac:spMk id="3" creationId="{3E09D51F-E1D8-E865-71EA-4824DE12F558}"/>
          </ac:spMkLst>
        </pc:spChg>
      </pc:sldChg>
      <pc:sldChg chg="modSp mod">
        <pc:chgData name="Deborah Pabon Crespo" userId="5b9f878a-62ce-49b9-a889-f7ca1ba539f0" providerId="ADAL" clId="{BA98F142-385F-4256-9E40-BF795F199DA6}" dt="2023-02-28T16:04:26.877" v="337" actId="27636"/>
        <pc:sldMkLst>
          <pc:docMk/>
          <pc:sldMk cId="2330418186" sldId="296"/>
        </pc:sldMkLst>
        <pc:spChg chg="mod">
          <ac:chgData name="Deborah Pabon Crespo" userId="5b9f878a-62ce-49b9-a889-f7ca1ba539f0" providerId="ADAL" clId="{BA98F142-385F-4256-9E40-BF795F199DA6}" dt="2023-02-28T16:04:13.880" v="331" actId="1076"/>
          <ac:spMkLst>
            <pc:docMk/>
            <pc:sldMk cId="2330418186" sldId="296"/>
            <ac:spMk id="2" creationId="{5101A483-DFFB-2233-7BE3-7D1B9F9E7298}"/>
          </ac:spMkLst>
        </pc:spChg>
        <pc:spChg chg="mod">
          <ac:chgData name="Deborah Pabon Crespo" userId="5b9f878a-62ce-49b9-a889-f7ca1ba539f0" providerId="ADAL" clId="{BA98F142-385F-4256-9E40-BF795F199DA6}" dt="2023-02-28T16:04:26.877" v="337" actId="27636"/>
          <ac:spMkLst>
            <pc:docMk/>
            <pc:sldMk cId="2330418186" sldId="296"/>
            <ac:spMk id="3" creationId="{0AF2BE6F-AAFC-CB48-7AA5-6DDB2385EDC2}"/>
          </ac:spMkLst>
        </pc:spChg>
      </pc:sldChg>
      <pc:sldChg chg="modSp mod ord">
        <pc:chgData name="Deborah Pabon Crespo" userId="5b9f878a-62ce-49b9-a889-f7ca1ba539f0" providerId="ADAL" clId="{BA98F142-385F-4256-9E40-BF795F199DA6}" dt="2023-02-28T16:01:55.256" v="297" actId="255"/>
        <pc:sldMkLst>
          <pc:docMk/>
          <pc:sldMk cId="1627615213" sldId="298"/>
        </pc:sldMkLst>
        <pc:spChg chg="mod">
          <ac:chgData name="Deborah Pabon Crespo" userId="5b9f878a-62ce-49b9-a889-f7ca1ba539f0" providerId="ADAL" clId="{BA98F142-385F-4256-9E40-BF795F199DA6}" dt="2023-02-28T16:01:55.256" v="297" actId="255"/>
          <ac:spMkLst>
            <pc:docMk/>
            <pc:sldMk cId="1627615213" sldId="298"/>
            <ac:spMk id="2" creationId="{84C221BD-E2E9-86FF-60E1-C024585E0844}"/>
          </ac:spMkLst>
        </pc:spChg>
        <pc:spChg chg="mod">
          <ac:chgData name="Deborah Pabon Crespo" userId="5b9f878a-62ce-49b9-a889-f7ca1ba539f0" providerId="ADAL" clId="{BA98F142-385F-4256-9E40-BF795F199DA6}" dt="2023-02-28T16:01:48.654" v="296" actId="255"/>
          <ac:spMkLst>
            <pc:docMk/>
            <pc:sldMk cId="1627615213" sldId="298"/>
            <ac:spMk id="3" creationId="{6A2F8905-21EC-8FA7-2DC8-F898FF4A3A43}"/>
          </ac:spMkLst>
        </pc:spChg>
      </pc:sldChg>
      <pc:sldChg chg="modSp mod">
        <pc:chgData name="Deborah Pabon Crespo" userId="5b9f878a-62ce-49b9-a889-f7ca1ba539f0" providerId="ADAL" clId="{BA98F142-385F-4256-9E40-BF795F199DA6}" dt="2023-02-28T16:21:24.201" v="688" actId="113"/>
        <pc:sldMkLst>
          <pc:docMk/>
          <pc:sldMk cId="2125375913" sldId="299"/>
        </pc:sldMkLst>
        <pc:spChg chg="mod">
          <ac:chgData name="Deborah Pabon Crespo" userId="5b9f878a-62ce-49b9-a889-f7ca1ba539f0" providerId="ADAL" clId="{BA98F142-385F-4256-9E40-BF795F199DA6}" dt="2023-02-28T16:20:25.504" v="675" actId="14100"/>
          <ac:spMkLst>
            <pc:docMk/>
            <pc:sldMk cId="2125375913" sldId="299"/>
            <ac:spMk id="2" creationId="{BB523BB3-2336-0EC2-2850-58ED3A2F3709}"/>
          </ac:spMkLst>
        </pc:spChg>
        <pc:spChg chg="mod">
          <ac:chgData name="Deborah Pabon Crespo" userId="5b9f878a-62ce-49b9-a889-f7ca1ba539f0" providerId="ADAL" clId="{BA98F142-385F-4256-9E40-BF795F199DA6}" dt="2023-02-28T16:21:24.201" v="688" actId="113"/>
          <ac:spMkLst>
            <pc:docMk/>
            <pc:sldMk cId="2125375913" sldId="299"/>
            <ac:spMk id="3" creationId="{6AEE0B6B-048C-675C-F354-A5BAEC8E8745}"/>
          </ac:spMkLst>
        </pc:spChg>
      </pc:sldChg>
      <pc:sldChg chg="modSp mod">
        <pc:chgData name="Deborah Pabon Crespo" userId="5b9f878a-62ce-49b9-a889-f7ca1ba539f0" providerId="ADAL" clId="{BA98F142-385F-4256-9E40-BF795F199DA6}" dt="2023-02-28T16:26:24.119" v="726" actId="1076"/>
        <pc:sldMkLst>
          <pc:docMk/>
          <pc:sldMk cId="1141198403" sldId="301"/>
        </pc:sldMkLst>
        <pc:spChg chg="mod">
          <ac:chgData name="Deborah Pabon Crespo" userId="5b9f878a-62ce-49b9-a889-f7ca1ba539f0" providerId="ADAL" clId="{BA98F142-385F-4256-9E40-BF795F199DA6}" dt="2023-02-28T16:26:24.119" v="726" actId="1076"/>
          <ac:spMkLst>
            <pc:docMk/>
            <pc:sldMk cId="1141198403" sldId="301"/>
            <ac:spMk id="2" creationId="{EA8B48BF-C973-DAC4-324E-0420ACE2E8DD}"/>
          </ac:spMkLst>
        </pc:spChg>
        <pc:spChg chg="mod">
          <ac:chgData name="Deborah Pabon Crespo" userId="5b9f878a-62ce-49b9-a889-f7ca1ba539f0" providerId="ADAL" clId="{BA98F142-385F-4256-9E40-BF795F199DA6}" dt="2023-02-28T16:26:17.618" v="725" actId="1076"/>
          <ac:spMkLst>
            <pc:docMk/>
            <pc:sldMk cId="1141198403" sldId="301"/>
            <ac:spMk id="3" creationId="{E7AF88A1-A6A8-303C-329A-2FC9D441AC01}"/>
          </ac:spMkLst>
        </pc:spChg>
      </pc:sldChg>
      <pc:sldChg chg="modSp mod">
        <pc:chgData name="Deborah Pabon Crespo" userId="5b9f878a-62ce-49b9-a889-f7ca1ba539f0" providerId="ADAL" clId="{BA98F142-385F-4256-9E40-BF795F199DA6}" dt="2023-02-28T16:06:55.256" v="364" actId="14100"/>
        <pc:sldMkLst>
          <pc:docMk/>
          <pc:sldMk cId="3056728154" sldId="302"/>
        </pc:sldMkLst>
        <pc:spChg chg="mod">
          <ac:chgData name="Deborah Pabon Crespo" userId="5b9f878a-62ce-49b9-a889-f7ca1ba539f0" providerId="ADAL" clId="{BA98F142-385F-4256-9E40-BF795F199DA6}" dt="2023-02-28T16:05:34.350" v="352" actId="1076"/>
          <ac:spMkLst>
            <pc:docMk/>
            <pc:sldMk cId="3056728154" sldId="302"/>
            <ac:spMk id="2" creationId="{15862256-EFA1-A47C-7A1F-C31BDED15D75}"/>
          </ac:spMkLst>
        </pc:spChg>
        <pc:spChg chg="mod">
          <ac:chgData name="Deborah Pabon Crespo" userId="5b9f878a-62ce-49b9-a889-f7ca1ba539f0" providerId="ADAL" clId="{BA98F142-385F-4256-9E40-BF795F199DA6}" dt="2023-02-28T16:06:55.256" v="364" actId="14100"/>
          <ac:spMkLst>
            <pc:docMk/>
            <pc:sldMk cId="3056728154" sldId="302"/>
            <ac:spMk id="3" creationId="{615F83A9-E7D1-9177-BC9B-873F03A0B090}"/>
          </ac:spMkLst>
        </pc:spChg>
      </pc:sldChg>
      <pc:sldChg chg="modSp mod">
        <pc:chgData name="Deborah Pabon Crespo" userId="5b9f878a-62ce-49b9-a889-f7ca1ba539f0" providerId="ADAL" clId="{BA98F142-385F-4256-9E40-BF795F199DA6}" dt="2023-03-03T13:44:07.916" v="733" actId="1076"/>
        <pc:sldMkLst>
          <pc:docMk/>
          <pc:sldMk cId="2762758706" sldId="304"/>
        </pc:sldMkLst>
        <pc:spChg chg="mod">
          <ac:chgData name="Deborah Pabon Crespo" userId="5b9f878a-62ce-49b9-a889-f7ca1ba539f0" providerId="ADAL" clId="{BA98F142-385F-4256-9E40-BF795F199DA6}" dt="2023-03-03T13:44:07.916" v="733" actId="1076"/>
          <ac:spMkLst>
            <pc:docMk/>
            <pc:sldMk cId="2762758706" sldId="304"/>
            <ac:spMk id="2" creationId="{8FA08979-0BA7-5879-5B23-ED16925F90B2}"/>
          </ac:spMkLst>
        </pc:spChg>
        <pc:spChg chg="mod">
          <ac:chgData name="Deborah Pabon Crespo" userId="5b9f878a-62ce-49b9-a889-f7ca1ba539f0" providerId="ADAL" clId="{BA98F142-385F-4256-9E40-BF795F199DA6}" dt="2023-02-28T16:13:25.528" v="662" actId="5793"/>
          <ac:spMkLst>
            <pc:docMk/>
            <pc:sldMk cId="2762758706" sldId="304"/>
            <ac:spMk id="3" creationId="{DCA6BD5C-A796-E225-BAFE-0CC43A041FA9}"/>
          </ac:spMkLst>
        </pc:spChg>
      </pc:sldChg>
      <pc:sldChg chg="modSp mod">
        <pc:chgData name="Deborah Pabon Crespo" userId="5b9f878a-62ce-49b9-a889-f7ca1ba539f0" providerId="ADAL" clId="{BA98F142-385F-4256-9E40-BF795F199DA6}" dt="2023-02-28T16:20:04.235" v="672" actId="255"/>
        <pc:sldMkLst>
          <pc:docMk/>
          <pc:sldMk cId="4199161718" sldId="305"/>
        </pc:sldMkLst>
        <pc:spChg chg="mod">
          <ac:chgData name="Deborah Pabon Crespo" userId="5b9f878a-62ce-49b9-a889-f7ca1ba539f0" providerId="ADAL" clId="{BA98F142-385F-4256-9E40-BF795F199DA6}" dt="2023-02-28T16:20:04.235" v="672" actId="255"/>
          <ac:spMkLst>
            <pc:docMk/>
            <pc:sldMk cId="4199161718" sldId="305"/>
            <ac:spMk id="2" creationId="{2DFB49A0-EE49-97C6-2A15-86817F2C9DDD}"/>
          </ac:spMkLst>
        </pc:spChg>
        <pc:spChg chg="mod">
          <ac:chgData name="Deborah Pabon Crespo" userId="5b9f878a-62ce-49b9-a889-f7ca1ba539f0" providerId="ADAL" clId="{BA98F142-385F-4256-9E40-BF795F199DA6}" dt="2023-02-28T16:19:53.639" v="671" actId="14100"/>
          <ac:spMkLst>
            <pc:docMk/>
            <pc:sldMk cId="4199161718" sldId="305"/>
            <ac:spMk id="3" creationId="{F0EDE176-49DD-A3ED-9378-FBE46DD96AD2}"/>
          </ac:spMkLst>
        </pc:spChg>
      </pc:sldChg>
      <pc:sldChg chg="modSp mod">
        <pc:chgData name="Deborah Pabon Crespo" userId="5b9f878a-62ce-49b9-a889-f7ca1ba539f0" providerId="ADAL" clId="{BA98F142-385F-4256-9E40-BF795F199DA6}" dt="2023-02-28T16:19:32.409" v="668" actId="14100"/>
        <pc:sldMkLst>
          <pc:docMk/>
          <pc:sldMk cId="180579005" sldId="306"/>
        </pc:sldMkLst>
        <pc:spChg chg="mod">
          <ac:chgData name="Deborah Pabon Crespo" userId="5b9f878a-62ce-49b9-a889-f7ca1ba539f0" providerId="ADAL" clId="{BA98F142-385F-4256-9E40-BF795F199DA6}" dt="2023-02-28T16:19:16.300" v="665" actId="1076"/>
          <ac:spMkLst>
            <pc:docMk/>
            <pc:sldMk cId="180579005" sldId="306"/>
            <ac:spMk id="2" creationId="{546EAA79-FE86-A8EC-628D-D757F0F3A880}"/>
          </ac:spMkLst>
        </pc:spChg>
        <pc:spChg chg="mod">
          <ac:chgData name="Deborah Pabon Crespo" userId="5b9f878a-62ce-49b9-a889-f7ca1ba539f0" providerId="ADAL" clId="{BA98F142-385F-4256-9E40-BF795F199DA6}" dt="2023-02-28T16:19:32.409" v="668" actId="14100"/>
          <ac:spMkLst>
            <pc:docMk/>
            <pc:sldMk cId="180579005" sldId="306"/>
            <ac:spMk id="3" creationId="{D857B3D9-0138-C119-6BA7-190294D5D40E}"/>
          </ac:spMkLst>
        </pc:spChg>
      </pc:sldChg>
      <pc:sldChg chg="new del">
        <pc:chgData name="Deborah Pabon Crespo" userId="5b9f878a-62ce-49b9-a889-f7ca1ba539f0" providerId="ADAL" clId="{BA98F142-385F-4256-9E40-BF795F199DA6}" dt="2023-02-10T13:47:29.120" v="12" actId="47"/>
        <pc:sldMkLst>
          <pc:docMk/>
          <pc:sldMk cId="722539479" sldId="307"/>
        </pc:sldMkLst>
      </pc:sldChg>
      <pc:sldChg chg="new del">
        <pc:chgData name="Deborah Pabon Crespo" userId="5b9f878a-62ce-49b9-a889-f7ca1ba539f0" providerId="ADAL" clId="{BA98F142-385F-4256-9E40-BF795F199DA6}" dt="2023-02-10T13:44:24.245" v="1" actId="2696"/>
        <pc:sldMkLst>
          <pc:docMk/>
          <pc:sldMk cId="1991757614" sldId="307"/>
        </pc:sldMkLst>
      </pc:sldChg>
      <pc:sldChg chg="addSp delSp new del mod">
        <pc:chgData name="Deborah Pabon Crespo" userId="5b9f878a-62ce-49b9-a889-f7ca1ba539f0" providerId="ADAL" clId="{BA98F142-385F-4256-9E40-BF795F199DA6}" dt="2023-02-10T13:45:25.627" v="7" actId="2696"/>
        <pc:sldMkLst>
          <pc:docMk/>
          <pc:sldMk cId="2282798554" sldId="307"/>
        </pc:sldMkLst>
        <pc:picChg chg="add del">
          <ac:chgData name="Deborah Pabon Crespo" userId="5b9f878a-62ce-49b9-a889-f7ca1ba539f0" providerId="ADAL" clId="{BA98F142-385F-4256-9E40-BF795F199DA6}" dt="2023-02-10T13:45:20.597" v="6" actId="478"/>
          <ac:picMkLst>
            <pc:docMk/>
            <pc:sldMk cId="2282798554" sldId="307"/>
            <ac:picMk id="4" creationId="{115AC5FD-C819-622F-3AE2-B2228641E0C3}"/>
          </ac:picMkLst>
        </pc:picChg>
      </pc:sldChg>
      <pc:sldChg chg="new del">
        <pc:chgData name="Deborah Pabon Crespo" userId="5b9f878a-62ce-49b9-a889-f7ca1ba539f0" providerId="ADAL" clId="{BA98F142-385F-4256-9E40-BF795F199DA6}" dt="2023-02-10T13:44:49.768" v="3" actId="2696"/>
        <pc:sldMkLst>
          <pc:docMk/>
          <pc:sldMk cId="2999637900" sldId="307"/>
        </pc:sldMkLst>
      </pc:sldChg>
      <pc:sldChg chg="modSp add mod">
        <pc:chgData name="Deborah Pabon Crespo" userId="5b9f878a-62ce-49b9-a889-f7ca1ba539f0" providerId="ADAL" clId="{BA98F142-385F-4256-9E40-BF795F199DA6}" dt="2023-02-28T16:12:19.334" v="650" actId="14100"/>
        <pc:sldMkLst>
          <pc:docMk/>
          <pc:sldMk cId="1412001522" sldId="308"/>
        </pc:sldMkLst>
        <pc:spChg chg="mod">
          <ac:chgData name="Deborah Pabon Crespo" userId="5b9f878a-62ce-49b9-a889-f7ca1ba539f0" providerId="ADAL" clId="{BA98F142-385F-4256-9E40-BF795F199DA6}" dt="2023-02-28T16:08:15.537" v="375" actId="255"/>
          <ac:spMkLst>
            <pc:docMk/>
            <pc:sldMk cId="1412001522" sldId="308"/>
            <ac:spMk id="2" creationId="{84C221BD-E2E9-86FF-60E1-C024585E0844}"/>
          </ac:spMkLst>
        </pc:spChg>
        <pc:spChg chg="mod">
          <ac:chgData name="Deborah Pabon Crespo" userId="5b9f878a-62ce-49b9-a889-f7ca1ba539f0" providerId="ADAL" clId="{BA98F142-385F-4256-9E40-BF795F199DA6}" dt="2023-02-28T16:12:19.334" v="650" actId="14100"/>
          <ac:spMkLst>
            <pc:docMk/>
            <pc:sldMk cId="1412001522" sldId="308"/>
            <ac:spMk id="3" creationId="{6A2F8905-21EC-8FA7-2DC8-F898FF4A3A43}"/>
          </ac:spMkLst>
        </pc:spChg>
      </pc:sldChg>
      <pc:sldChg chg="addSp modSp new mod ord setBg">
        <pc:chgData name="Deborah Pabon Crespo" userId="5b9f878a-62ce-49b9-a889-f7ca1ba539f0" providerId="ADAL" clId="{BA98F142-385F-4256-9E40-BF795F199DA6}" dt="2023-02-10T15:00:26.047" v="277" actId="26606"/>
        <pc:sldMkLst>
          <pc:docMk/>
          <pc:sldMk cId="3870344588" sldId="309"/>
        </pc:sldMkLst>
        <pc:spChg chg="add">
          <ac:chgData name="Deborah Pabon Crespo" userId="5b9f878a-62ce-49b9-a889-f7ca1ba539f0" providerId="ADAL" clId="{BA98F142-385F-4256-9E40-BF795F199DA6}" dt="2023-02-10T15:00:26.047" v="277" actId="26606"/>
          <ac:spMkLst>
            <pc:docMk/>
            <pc:sldMk cId="3870344588" sldId="309"/>
            <ac:spMk id="8" creationId="{AB8C311F-7253-4AED-9701-7FC0708C41C7}"/>
          </ac:spMkLst>
        </pc:spChg>
        <pc:spChg chg="add">
          <ac:chgData name="Deborah Pabon Crespo" userId="5b9f878a-62ce-49b9-a889-f7ca1ba539f0" providerId="ADAL" clId="{BA98F142-385F-4256-9E40-BF795F199DA6}" dt="2023-02-10T15:00:26.047" v="277" actId="26606"/>
          <ac:spMkLst>
            <pc:docMk/>
            <pc:sldMk cId="3870344588" sldId="309"/>
            <ac:spMk id="10" creationId="{E2384209-CB15-4CDF-9D31-C44FD9A3F20D}"/>
          </ac:spMkLst>
        </pc:spChg>
        <pc:spChg chg="add">
          <ac:chgData name="Deborah Pabon Crespo" userId="5b9f878a-62ce-49b9-a889-f7ca1ba539f0" providerId="ADAL" clId="{BA98F142-385F-4256-9E40-BF795F199DA6}" dt="2023-02-10T15:00:26.047" v="277" actId="26606"/>
          <ac:spMkLst>
            <pc:docMk/>
            <pc:sldMk cId="3870344588" sldId="309"/>
            <ac:spMk id="12" creationId="{2633B3B5-CC90-43F0-8714-D31D1F3F0209}"/>
          </ac:spMkLst>
        </pc:spChg>
        <pc:spChg chg="add">
          <ac:chgData name="Deborah Pabon Crespo" userId="5b9f878a-62ce-49b9-a889-f7ca1ba539f0" providerId="ADAL" clId="{BA98F142-385F-4256-9E40-BF795F199DA6}" dt="2023-02-10T15:00:26.047" v="277" actId="26606"/>
          <ac:spMkLst>
            <pc:docMk/>
            <pc:sldMk cId="3870344588" sldId="309"/>
            <ac:spMk id="14" creationId="{A8D57A06-A426-446D-B02C-A2DC6B62E45E}"/>
          </ac:spMkLst>
        </pc:spChg>
        <pc:picChg chg="add mod">
          <ac:chgData name="Deborah Pabon Crespo" userId="5b9f878a-62ce-49b9-a889-f7ca1ba539f0" providerId="ADAL" clId="{BA98F142-385F-4256-9E40-BF795F199DA6}" dt="2023-02-10T15:00:26.047" v="277" actId="26606"/>
          <ac:picMkLst>
            <pc:docMk/>
            <pc:sldMk cId="3870344588" sldId="309"/>
            <ac:picMk id="3" creationId="{C17AE3B8-ABCB-24A7-D693-6EDBC54E7B7F}"/>
          </ac:picMkLst>
        </pc:picChg>
      </pc:sldChg>
      <pc:sldChg chg="addSp delSp modSp new mod">
        <pc:chgData name="Deborah Pabon Crespo" userId="5b9f878a-62ce-49b9-a889-f7ca1ba539f0" providerId="ADAL" clId="{BA98F142-385F-4256-9E40-BF795F199DA6}" dt="2023-02-28T16:27:06.315" v="732" actId="14100"/>
        <pc:sldMkLst>
          <pc:docMk/>
          <pc:sldMk cId="2162675131" sldId="310"/>
        </pc:sldMkLst>
        <pc:spChg chg="mod">
          <ac:chgData name="Deborah Pabon Crespo" userId="5b9f878a-62ce-49b9-a889-f7ca1ba539f0" providerId="ADAL" clId="{BA98F142-385F-4256-9E40-BF795F199DA6}" dt="2023-02-10T13:51:55.132" v="73" actId="122"/>
          <ac:spMkLst>
            <pc:docMk/>
            <pc:sldMk cId="2162675131" sldId="310"/>
            <ac:spMk id="2" creationId="{58BA2EA0-F1BE-9B37-9184-4A49C0ADEC5E}"/>
          </ac:spMkLst>
        </pc:spChg>
        <pc:spChg chg="mod">
          <ac:chgData name="Deborah Pabon Crespo" userId="5b9f878a-62ce-49b9-a889-f7ca1ba539f0" providerId="ADAL" clId="{BA98F142-385F-4256-9E40-BF795F199DA6}" dt="2023-02-10T13:52:20.363" v="88" actId="20577"/>
          <ac:spMkLst>
            <pc:docMk/>
            <pc:sldMk cId="2162675131" sldId="310"/>
            <ac:spMk id="3" creationId="{403CDEAA-E8B2-B9D3-06FB-AA90E667B7B5}"/>
          </ac:spMkLst>
        </pc:spChg>
        <pc:spChg chg="del">
          <ac:chgData name="Deborah Pabon Crespo" userId="5b9f878a-62ce-49b9-a889-f7ca1ba539f0" providerId="ADAL" clId="{BA98F142-385F-4256-9E40-BF795F199DA6}" dt="2023-02-10T14:46:49.513" v="174" actId="478"/>
          <ac:spMkLst>
            <pc:docMk/>
            <pc:sldMk cId="2162675131" sldId="310"/>
            <ac:spMk id="4" creationId="{B067A28F-6298-347C-E12B-DB270BE7D7E8}"/>
          </ac:spMkLst>
        </pc:spChg>
        <pc:spChg chg="mod">
          <ac:chgData name="Deborah Pabon Crespo" userId="5b9f878a-62ce-49b9-a889-f7ca1ba539f0" providerId="ADAL" clId="{BA98F142-385F-4256-9E40-BF795F199DA6}" dt="2023-02-10T13:52:50.302" v="111" actId="255"/>
          <ac:spMkLst>
            <pc:docMk/>
            <pc:sldMk cId="2162675131" sldId="310"/>
            <ac:spMk id="5" creationId="{DB7EE259-A6A5-9E2B-791A-38641405FFA5}"/>
          </ac:spMkLst>
        </pc:spChg>
        <pc:spChg chg="mod">
          <ac:chgData name="Deborah Pabon Crespo" userId="5b9f878a-62ce-49b9-a889-f7ca1ba539f0" providerId="ADAL" clId="{BA98F142-385F-4256-9E40-BF795F199DA6}" dt="2023-02-10T13:53:13.938" v="125" actId="20577"/>
          <ac:spMkLst>
            <pc:docMk/>
            <pc:sldMk cId="2162675131" sldId="310"/>
            <ac:spMk id="6" creationId="{886C9A82-E3D9-17D1-CFD6-AF46517BBAA2}"/>
          </ac:spMkLst>
        </pc:spChg>
        <pc:spChg chg="del">
          <ac:chgData name="Deborah Pabon Crespo" userId="5b9f878a-62ce-49b9-a889-f7ca1ba539f0" providerId="ADAL" clId="{BA98F142-385F-4256-9E40-BF795F199DA6}" dt="2023-02-10T14:46:57.152" v="175" actId="478"/>
          <ac:spMkLst>
            <pc:docMk/>
            <pc:sldMk cId="2162675131" sldId="310"/>
            <ac:spMk id="7" creationId="{87DEEA8F-004F-EF3C-8288-FE6817A935D2}"/>
          </ac:spMkLst>
        </pc:spChg>
        <pc:spChg chg="mod">
          <ac:chgData name="Deborah Pabon Crespo" userId="5b9f878a-62ce-49b9-a889-f7ca1ba539f0" providerId="ADAL" clId="{BA98F142-385F-4256-9E40-BF795F199DA6}" dt="2023-02-28T16:27:06.315" v="732" actId="14100"/>
          <ac:spMkLst>
            <pc:docMk/>
            <pc:sldMk cId="2162675131" sldId="310"/>
            <ac:spMk id="8" creationId="{006B563D-FBDB-F91F-D39F-A725BAA8D797}"/>
          </ac:spMkLst>
        </pc:spChg>
        <pc:spChg chg="mod">
          <ac:chgData name="Deborah Pabon Crespo" userId="5b9f878a-62ce-49b9-a889-f7ca1ba539f0" providerId="ADAL" clId="{BA98F142-385F-4256-9E40-BF795F199DA6}" dt="2023-02-10T13:53:39.529" v="152" actId="20577"/>
          <ac:spMkLst>
            <pc:docMk/>
            <pc:sldMk cId="2162675131" sldId="310"/>
            <ac:spMk id="9" creationId="{16421E84-EFBA-86B0-93B2-665ACF577018}"/>
          </ac:spMkLst>
        </pc:spChg>
        <pc:spChg chg="del">
          <ac:chgData name="Deborah Pabon Crespo" userId="5b9f878a-62ce-49b9-a889-f7ca1ba539f0" providerId="ADAL" clId="{BA98F142-385F-4256-9E40-BF795F199DA6}" dt="2023-02-10T14:47:01.307" v="176" actId="478"/>
          <ac:spMkLst>
            <pc:docMk/>
            <pc:sldMk cId="2162675131" sldId="310"/>
            <ac:spMk id="10" creationId="{18C78A90-5DB3-56C5-9310-041E40507AA2}"/>
          </ac:spMkLst>
        </pc:spChg>
        <pc:spChg chg="mod">
          <ac:chgData name="Deborah Pabon Crespo" userId="5b9f878a-62ce-49b9-a889-f7ca1ba539f0" providerId="ADAL" clId="{BA98F142-385F-4256-9E40-BF795F199DA6}" dt="2023-02-28T16:26:54.675" v="729" actId="255"/>
          <ac:spMkLst>
            <pc:docMk/>
            <pc:sldMk cId="2162675131" sldId="310"/>
            <ac:spMk id="11" creationId="{1C00729A-54B5-C8D4-B40F-AAE79F9C5DDB}"/>
          </ac:spMkLst>
        </pc:spChg>
        <pc:spChg chg="mod">
          <ac:chgData name="Deborah Pabon Crespo" userId="5b9f878a-62ce-49b9-a889-f7ca1ba539f0" providerId="ADAL" clId="{BA98F142-385F-4256-9E40-BF795F199DA6}" dt="2023-02-10T14:47:50.095" v="186" actId="20577"/>
          <ac:spMkLst>
            <pc:docMk/>
            <pc:sldMk cId="2162675131" sldId="310"/>
            <ac:spMk id="12" creationId="{398EC025-E383-A127-ADE9-BA5015D0EA87}"/>
          </ac:spMkLst>
        </pc:spChg>
        <pc:spChg chg="del">
          <ac:chgData name="Deborah Pabon Crespo" userId="5b9f878a-62ce-49b9-a889-f7ca1ba539f0" providerId="ADAL" clId="{BA98F142-385F-4256-9E40-BF795F199DA6}" dt="2023-02-10T14:47:02.919" v="177" actId="478"/>
          <ac:spMkLst>
            <pc:docMk/>
            <pc:sldMk cId="2162675131" sldId="310"/>
            <ac:spMk id="13" creationId="{51B9F3AE-3AC2-4299-C0A7-62CAE3E6CC4A}"/>
          </ac:spMkLst>
        </pc:spChg>
        <pc:spChg chg="mod">
          <ac:chgData name="Deborah Pabon Crespo" userId="5b9f878a-62ce-49b9-a889-f7ca1ba539f0" providerId="ADAL" clId="{BA98F142-385F-4256-9E40-BF795F199DA6}" dt="2023-02-28T16:26:46.104" v="728" actId="255"/>
          <ac:spMkLst>
            <pc:docMk/>
            <pc:sldMk cId="2162675131" sldId="310"/>
            <ac:spMk id="14" creationId="{491D77E8-1E07-9FC4-38FA-2D8F7A8A487A}"/>
          </ac:spMkLst>
        </pc:spChg>
        <pc:spChg chg="add del mod">
          <ac:chgData name="Deborah Pabon Crespo" userId="5b9f878a-62ce-49b9-a889-f7ca1ba539f0" providerId="ADAL" clId="{BA98F142-385F-4256-9E40-BF795F199DA6}" dt="2023-02-10T14:49:36.470" v="242" actId="20577"/>
          <ac:spMkLst>
            <pc:docMk/>
            <pc:sldMk cId="2162675131" sldId="310"/>
            <ac:spMk id="15" creationId="{5C55CDBA-869F-CAD4-875D-898C8D1E3A8B}"/>
          </ac:spMkLst>
        </pc:spChg>
        <pc:spChg chg="del">
          <ac:chgData name="Deborah Pabon Crespo" userId="5b9f878a-62ce-49b9-a889-f7ca1ba539f0" providerId="ADAL" clId="{BA98F142-385F-4256-9E40-BF795F199DA6}" dt="2023-02-10T14:47:04.128" v="178" actId="478"/>
          <ac:spMkLst>
            <pc:docMk/>
            <pc:sldMk cId="2162675131" sldId="310"/>
            <ac:spMk id="16" creationId="{360A0075-00AC-B414-5F45-73FAE90F6432}"/>
          </ac:spMkLst>
        </pc:spChg>
        <pc:spChg chg="add del mod">
          <ac:chgData name="Deborah Pabon Crespo" userId="5b9f878a-62ce-49b9-a889-f7ca1ba539f0" providerId="ADAL" clId="{BA98F142-385F-4256-9E40-BF795F199DA6}" dt="2023-02-28T16:26:38.150" v="727" actId="255"/>
          <ac:spMkLst>
            <pc:docMk/>
            <pc:sldMk cId="2162675131" sldId="310"/>
            <ac:spMk id="17" creationId="{D877C129-9E0E-36A9-D32C-BC0D3B1A8FC8}"/>
          </ac:spMkLst>
        </pc:spChg>
      </pc:sldChg>
    </pc:docChg>
  </pc:docChgLst>
  <pc:docChgLst>
    <pc:chgData name="Deborah Pabon Crespo" userId="5b9f878a-62ce-49b9-a889-f7ca1ba539f0" providerId="ADAL" clId="{18672DBC-4D74-4603-90AE-4958458D4FD2}"/>
    <pc:docChg chg="modSld">
      <pc:chgData name="Deborah Pabon Crespo" userId="5b9f878a-62ce-49b9-a889-f7ca1ba539f0" providerId="ADAL" clId="{18672DBC-4D74-4603-90AE-4958458D4FD2}" dt="2024-01-29T14:13:12.837" v="2" actId="1076"/>
      <pc:docMkLst>
        <pc:docMk/>
      </pc:docMkLst>
      <pc:sldChg chg="modSp mod">
        <pc:chgData name="Deborah Pabon Crespo" userId="5b9f878a-62ce-49b9-a889-f7ca1ba539f0" providerId="ADAL" clId="{18672DBC-4D74-4603-90AE-4958458D4FD2}" dt="2024-01-29T14:13:12.837" v="2" actId="1076"/>
        <pc:sldMkLst>
          <pc:docMk/>
          <pc:sldMk cId="2330418186" sldId="296"/>
        </pc:sldMkLst>
        <pc:spChg chg="mod">
          <ac:chgData name="Deborah Pabon Crespo" userId="5b9f878a-62ce-49b9-a889-f7ca1ba539f0" providerId="ADAL" clId="{18672DBC-4D74-4603-90AE-4958458D4FD2}" dt="2024-01-29T14:13:12.837" v="2" actId="1076"/>
          <ac:spMkLst>
            <pc:docMk/>
            <pc:sldMk cId="2330418186" sldId="296"/>
            <ac:spMk id="3" creationId="{0AF2BE6F-AAFC-CB48-7AA5-6DDB2385EDC2}"/>
          </ac:spMkLst>
        </pc:spChg>
      </pc:sldChg>
    </pc:docChg>
  </pc:docChgLst>
  <pc:docChgLst>
    <pc:chgData name="Deborah Pabon Crespo" userId="5b9f878a-62ce-49b9-a889-f7ca1ba539f0" providerId="ADAL" clId="{584693BD-C97E-4D87-8220-36D5C4480751}"/>
    <pc:docChg chg="custSel addSld delSld modSld">
      <pc:chgData name="Deborah Pabon Crespo" userId="5b9f878a-62ce-49b9-a889-f7ca1ba539f0" providerId="ADAL" clId="{584693BD-C97E-4D87-8220-36D5C4480751}" dt="2023-06-14T21:02:10.668" v="25"/>
      <pc:docMkLst>
        <pc:docMk/>
      </pc:docMkLst>
      <pc:sldChg chg="addSp delSp modSp mod">
        <pc:chgData name="Deborah Pabon Crespo" userId="5b9f878a-62ce-49b9-a889-f7ca1ba539f0" providerId="ADAL" clId="{584693BD-C97E-4D87-8220-36D5C4480751}" dt="2023-06-14T21:02:10.668" v="25"/>
        <pc:sldMkLst>
          <pc:docMk/>
          <pc:sldMk cId="4199161718" sldId="305"/>
        </pc:sldMkLst>
        <pc:spChg chg="del mod">
          <ac:chgData name="Deborah Pabon Crespo" userId="5b9f878a-62ce-49b9-a889-f7ca1ba539f0" providerId="ADAL" clId="{584693BD-C97E-4D87-8220-36D5C4480751}" dt="2023-06-14T20:59:59.048" v="9" actId="478"/>
          <ac:spMkLst>
            <pc:docMk/>
            <pc:sldMk cId="4199161718" sldId="305"/>
            <ac:spMk id="2" creationId="{2DFB49A0-EE49-97C6-2A15-86817F2C9DDD}"/>
          </ac:spMkLst>
        </pc:spChg>
        <pc:spChg chg="del mod">
          <ac:chgData name="Deborah Pabon Crespo" userId="5b9f878a-62ce-49b9-a889-f7ca1ba539f0" providerId="ADAL" clId="{584693BD-C97E-4D87-8220-36D5C4480751}" dt="2023-06-14T20:59:29.777" v="2" actId="478"/>
          <ac:spMkLst>
            <pc:docMk/>
            <pc:sldMk cId="4199161718" sldId="305"/>
            <ac:spMk id="3" creationId="{F0EDE176-49DD-A3ED-9378-FBE46DD96AD2}"/>
          </ac:spMkLst>
        </pc:spChg>
        <pc:spChg chg="add del mod">
          <ac:chgData name="Deborah Pabon Crespo" userId="5b9f878a-62ce-49b9-a889-f7ca1ba539f0" providerId="ADAL" clId="{584693BD-C97E-4D87-8220-36D5C4480751}" dt="2023-06-14T20:59:56.306" v="7" actId="478"/>
          <ac:spMkLst>
            <pc:docMk/>
            <pc:sldMk cId="4199161718" sldId="305"/>
            <ac:spMk id="5" creationId="{FC3AF6A5-DE6F-E3F2-C9CF-2B5608ACA5F1}"/>
          </ac:spMkLst>
        </pc:spChg>
        <pc:spChg chg="add mod">
          <ac:chgData name="Deborah Pabon Crespo" userId="5b9f878a-62ce-49b9-a889-f7ca1ba539f0" providerId="ADAL" clId="{584693BD-C97E-4D87-8220-36D5C4480751}" dt="2023-06-14T21:00:26.086" v="10" actId="1076"/>
          <ac:spMkLst>
            <pc:docMk/>
            <pc:sldMk cId="4199161718" sldId="305"/>
            <ac:spMk id="9" creationId="{5E8BB64E-206A-82C1-4087-F24C63CBDA5C}"/>
          </ac:spMkLst>
        </pc:spChg>
        <pc:spChg chg="add mod">
          <ac:chgData name="Deborah Pabon Crespo" userId="5b9f878a-62ce-49b9-a889-f7ca1ba539f0" providerId="ADAL" clId="{584693BD-C97E-4D87-8220-36D5C4480751}" dt="2023-06-14T21:00:49.954" v="14"/>
          <ac:spMkLst>
            <pc:docMk/>
            <pc:sldMk cId="4199161718" sldId="305"/>
            <ac:spMk id="11" creationId="{EEC82EBA-11B6-BCF1-0BB5-37BACBC04346}"/>
          </ac:spMkLst>
        </pc:spChg>
        <pc:spChg chg="add mod">
          <ac:chgData name="Deborah Pabon Crespo" userId="5b9f878a-62ce-49b9-a889-f7ca1ba539f0" providerId="ADAL" clId="{584693BD-C97E-4D87-8220-36D5C4480751}" dt="2023-06-14T21:01:45.320" v="22"/>
          <ac:spMkLst>
            <pc:docMk/>
            <pc:sldMk cId="4199161718" sldId="305"/>
            <ac:spMk id="19" creationId="{549E3CBD-5992-513F-EF1D-BDDCD3F600E5}"/>
          </ac:spMkLst>
        </pc:spChg>
        <pc:spChg chg="add del mod">
          <ac:chgData name="Deborah Pabon Crespo" userId="5b9f878a-62ce-49b9-a889-f7ca1ba539f0" providerId="ADAL" clId="{584693BD-C97E-4D87-8220-36D5C4480751}" dt="2023-06-14T21:01:55.959" v="24" actId="478"/>
          <ac:spMkLst>
            <pc:docMk/>
            <pc:sldMk cId="4199161718" sldId="305"/>
            <ac:spMk id="20" creationId="{391C334A-C137-8190-F1C4-B12CD34F723A}"/>
          </ac:spMkLst>
        </pc:spChg>
        <pc:spChg chg="add mod">
          <ac:chgData name="Deborah Pabon Crespo" userId="5b9f878a-62ce-49b9-a889-f7ca1ba539f0" providerId="ADAL" clId="{584693BD-C97E-4D87-8220-36D5C4480751}" dt="2023-06-14T21:02:10.668" v="25"/>
          <ac:spMkLst>
            <pc:docMk/>
            <pc:sldMk cId="4199161718" sldId="305"/>
            <ac:spMk id="21" creationId="{CDD325B7-9364-544E-F9DF-C070B17F0DC2}"/>
          </ac:spMkLst>
        </pc:spChg>
        <pc:picChg chg="add del mod">
          <ac:chgData name="Deborah Pabon Crespo" userId="5b9f878a-62ce-49b9-a889-f7ca1ba539f0" providerId="ADAL" clId="{584693BD-C97E-4D87-8220-36D5C4480751}" dt="2023-06-14T20:59:51.901" v="6" actId="478"/>
          <ac:picMkLst>
            <pc:docMk/>
            <pc:sldMk cId="4199161718" sldId="305"/>
            <ac:picMk id="6" creationId="{82BEE2FA-5773-B824-45D5-75B94C96736F}"/>
          </ac:picMkLst>
        </pc:picChg>
        <pc:picChg chg="add mod">
          <ac:chgData name="Deborah Pabon Crespo" userId="5b9f878a-62ce-49b9-a889-f7ca1ba539f0" providerId="ADAL" clId="{584693BD-C97E-4D87-8220-36D5C4480751}" dt="2023-06-14T21:00:58.999" v="15"/>
          <ac:picMkLst>
            <pc:docMk/>
            <pc:sldMk cId="4199161718" sldId="305"/>
            <ac:picMk id="13" creationId="{8E9AA223-565E-A43A-FA3C-F9325353BA4C}"/>
          </ac:picMkLst>
        </pc:picChg>
        <pc:picChg chg="add del mod">
          <ac:chgData name="Deborah Pabon Crespo" userId="5b9f878a-62ce-49b9-a889-f7ca1ba539f0" providerId="ADAL" clId="{584693BD-C97E-4D87-8220-36D5C4480751}" dt="2023-06-14T21:01:17.745" v="18" actId="478"/>
          <ac:picMkLst>
            <pc:docMk/>
            <pc:sldMk cId="4199161718" sldId="305"/>
            <ac:picMk id="15" creationId="{C1500CF2-E2C7-9EDB-C907-75C91420EE5D}"/>
          </ac:picMkLst>
        </pc:picChg>
        <pc:picChg chg="add del mod">
          <ac:chgData name="Deborah Pabon Crespo" userId="5b9f878a-62ce-49b9-a889-f7ca1ba539f0" providerId="ADAL" clId="{584693BD-C97E-4D87-8220-36D5C4480751}" dt="2023-06-14T21:01:33.757" v="21" actId="478"/>
          <ac:picMkLst>
            <pc:docMk/>
            <pc:sldMk cId="4199161718" sldId="305"/>
            <ac:picMk id="17" creationId="{B029A589-631D-F96C-9098-8A2A39798F09}"/>
          </ac:picMkLst>
        </pc:picChg>
      </pc:sldChg>
      <pc:sldChg chg="add">
        <pc:chgData name="Deborah Pabon Crespo" userId="5b9f878a-62ce-49b9-a889-f7ca1ba539f0" providerId="ADAL" clId="{584693BD-C97E-4D87-8220-36D5C4480751}" dt="2023-06-14T20:59:18.502" v="0" actId="2890"/>
        <pc:sldMkLst>
          <pc:docMk/>
          <pc:sldMk cId="3246796903" sldId="311"/>
        </pc:sldMkLst>
      </pc:sldChg>
      <pc:sldChg chg="addSp delSp add del setBg delDesignElem">
        <pc:chgData name="Deborah Pabon Crespo" userId="5b9f878a-62ce-49b9-a889-f7ca1ba539f0" providerId="ADAL" clId="{584693BD-C97E-4D87-8220-36D5C4480751}" dt="2023-06-14T21:00:34.870" v="13"/>
        <pc:sldMkLst>
          <pc:docMk/>
          <pc:sldMk cId="3023591936" sldId="312"/>
        </pc:sldMkLst>
        <pc:spChg chg="add del">
          <ac:chgData name="Deborah Pabon Crespo" userId="5b9f878a-62ce-49b9-a889-f7ca1ba539f0" providerId="ADAL" clId="{584693BD-C97E-4D87-8220-36D5C4480751}" dt="2023-06-14T21:00:34.870" v="13"/>
          <ac:spMkLst>
            <pc:docMk/>
            <pc:sldMk cId="3023591936" sldId="312"/>
            <ac:spMk id="10" creationId="{1B15ED52-F352-441B-82BF-E0EA34836D08}"/>
          </ac:spMkLst>
        </pc:spChg>
        <pc:spChg chg="add del">
          <ac:chgData name="Deborah Pabon Crespo" userId="5b9f878a-62ce-49b9-a889-f7ca1ba539f0" providerId="ADAL" clId="{584693BD-C97E-4D87-8220-36D5C4480751}" dt="2023-06-14T21:00:34.870" v="13"/>
          <ac:spMkLst>
            <pc:docMk/>
            <pc:sldMk cId="3023591936" sldId="312"/>
            <ac:spMk id="12" creationId="{3B2E3793-BFE6-45A2-9B7B-E18844431C99}"/>
          </ac:spMkLst>
        </pc:spChg>
        <pc:spChg chg="add del">
          <ac:chgData name="Deborah Pabon Crespo" userId="5b9f878a-62ce-49b9-a889-f7ca1ba539f0" providerId="ADAL" clId="{584693BD-C97E-4D87-8220-36D5C4480751}" dt="2023-06-14T21:00:34.870" v="13"/>
          <ac:spMkLst>
            <pc:docMk/>
            <pc:sldMk cId="3023591936" sldId="312"/>
            <ac:spMk id="14" creationId="{BC4C4868-CB8F-4AF9-9CDB-8108F2C19B67}"/>
          </ac:spMkLst>
        </pc:spChg>
        <pc:spChg chg="add del">
          <ac:chgData name="Deborah Pabon Crespo" userId="5b9f878a-62ce-49b9-a889-f7ca1ba539f0" providerId="ADAL" clId="{584693BD-C97E-4D87-8220-36D5C4480751}" dt="2023-06-14T21:00:34.870" v="13"/>
          <ac:spMkLst>
            <pc:docMk/>
            <pc:sldMk cId="3023591936" sldId="312"/>
            <ac:spMk id="16" creationId="{375E0459-6403-40CD-989D-56A4407CA12E}"/>
          </ac:spMkLst>
        </pc:spChg>
        <pc:spChg chg="add del">
          <ac:chgData name="Deborah Pabon Crespo" userId="5b9f878a-62ce-49b9-a889-f7ca1ba539f0" providerId="ADAL" clId="{584693BD-C97E-4D87-8220-36D5C4480751}" dt="2023-06-14T21:00:34.870" v="13"/>
          <ac:spMkLst>
            <pc:docMk/>
            <pc:sldMk cId="3023591936" sldId="312"/>
            <ac:spMk id="18" creationId="{53E5B1A8-3AC9-4BD1-9BBC-78CA94F2D1BA}"/>
          </ac:spMkLst>
        </pc:spChg>
        <pc:spChg chg="add del">
          <ac:chgData name="Deborah Pabon Crespo" userId="5b9f878a-62ce-49b9-a889-f7ca1ba539f0" providerId="ADAL" clId="{584693BD-C97E-4D87-8220-36D5C4480751}" dt="2023-06-14T21:00:34.870" v="13"/>
          <ac:spMkLst>
            <pc:docMk/>
            <pc:sldMk cId="3023591936" sldId="312"/>
            <ac:spMk id="20" creationId="{B3FA1AAC-C1ED-4F77-BFA4-BE80FC0AC79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80866786"/>
      </p:ext>
    </p:extLst>
  </p:cSld>
  <p:clrMap bg1="lt1" tx1="dk1" bg2="lt2" tx2="dk2" accent1="accent1" accent2="accent2" accent3="accent3" accent4="accent4" accent5="accent5" accent6="accent6" hlink="hlink" folHlink="folHlink"/>
  <p:notesStyle>
    <a:lvl1pPr marL="0" algn="l" defTabSz="457200" rtl="0" eaLnBrk="1" latinLnBrk="0" hangingPunct="1">
      <a:defRPr sz="600" kern="1200">
        <a:solidFill>
          <a:schemeClr val="tx1"/>
        </a:solidFill>
        <a:latin typeface="+mn-lt"/>
        <a:ea typeface="+mn-ea"/>
        <a:cs typeface="+mn-cs"/>
      </a:defRPr>
    </a:lvl1pPr>
    <a:lvl2pPr marL="228600" algn="l" defTabSz="457200" rtl="0" eaLnBrk="1" latinLnBrk="0" hangingPunct="1">
      <a:defRPr sz="600" kern="1200">
        <a:solidFill>
          <a:schemeClr val="tx1"/>
        </a:solidFill>
        <a:latin typeface="+mn-lt"/>
        <a:ea typeface="+mn-ea"/>
        <a:cs typeface="+mn-cs"/>
      </a:defRPr>
    </a:lvl2pPr>
    <a:lvl3pPr marL="457200" algn="l" defTabSz="457200" rtl="0" eaLnBrk="1" latinLnBrk="0" hangingPunct="1">
      <a:defRPr sz="600" kern="1200">
        <a:solidFill>
          <a:schemeClr val="tx1"/>
        </a:solidFill>
        <a:latin typeface="+mn-lt"/>
        <a:ea typeface="+mn-ea"/>
        <a:cs typeface="+mn-cs"/>
      </a:defRPr>
    </a:lvl3pPr>
    <a:lvl4pPr marL="685800" algn="l" defTabSz="457200" rtl="0" eaLnBrk="1" latinLnBrk="0" hangingPunct="1">
      <a:defRPr sz="600" kern="1200">
        <a:solidFill>
          <a:schemeClr val="tx1"/>
        </a:solidFill>
        <a:latin typeface="+mn-lt"/>
        <a:ea typeface="+mn-ea"/>
        <a:cs typeface="+mn-cs"/>
      </a:defRPr>
    </a:lvl4pPr>
    <a:lvl5pPr marL="914400" algn="l" defTabSz="457200" rtl="0" eaLnBrk="1" latinLnBrk="0" hangingPunct="1">
      <a:defRPr sz="600" kern="1200">
        <a:solidFill>
          <a:schemeClr val="tx1"/>
        </a:solidFill>
        <a:latin typeface="+mn-lt"/>
        <a:ea typeface="+mn-ea"/>
        <a:cs typeface="+mn-cs"/>
      </a:defRPr>
    </a:lvl5pPr>
    <a:lvl6pPr marL="1143000" algn="l" defTabSz="457200" rtl="0" eaLnBrk="1" latinLnBrk="0" hangingPunct="1">
      <a:defRPr sz="600" kern="1200">
        <a:solidFill>
          <a:schemeClr val="tx1"/>
        </a:solidFill>
        <a:latin typeface="+mn-lt"/>
        <a:ea typeface="+mn-ea"/>
        <a:cs typeface="+mn-cs"/>
      </a:defRPr>
    </a:lvl6pPr>
    <a:lvl7pPr marL="1371600" algn="l" defTabSz="457200" rtl="0" eaLnBrk="1" latinLnBrk="0" hangingPunct="1">
      <a:defRPr sz="600" kern="1200">
        <a:solidFill>
          <a:schemeClr val="tx1"/>
        </a:solidFill>
        <a:latin typeface="+mn-lt"/>
        <a:ea typeface="+mn-ea"/>
        <a:cs typeface="+mn-cs"/>
      </a:defRPr>
    </a:lvl7pPr>
    <a:lvl8pPr marL="1600200" algn="l" defTabSz="457200" rtl="0" eaLnBrk="1" latinLnBrk="0" hangingPunct="1">
      <a:defRPr sz="600" kern="1200">
        <a:solidFill>
          <a:schemeClr val="tx1"/>
        </a:solidFill>
        <a:latin typeface="+mn-lt"/>
        <a:ea typeface="+mn-ea"/>
        <a:cs typeface="+mn-cs"/>
      </a:defRPr>
    </a:lvl8pPr>
    <a:lvl9pPr marL="1828800" algn="l" defTabSz="457200" rtl="0" eaLnBrk="1" latinLnBrk="0" hangingPunct="1">
      <a:defRPr sz="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6/3/2024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394258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6/3/2024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69759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6/3/2024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0027709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75923D9E-9381-3D11-B31A-1BF5C97F35B0}"/>
              </a:ext>
            </a:extLst>
          </p:cNvPr>
          <p:cNvGrpSpPr/>
          <p:nvPr userDrawn="1"/>
        </p:nvGrpSpPr>
        <p:grpSpPr>
          <a:xfrm>
            <a:off x="6452303" y="3405019"/>
            <a:ext cx="5739697" cy="3467971"/>
            <a:chOff x="5009037" y="2525712"/>
            <a:chExt cx="7170193" cy="4332288"/>
          </a:xfrm>
        </p:grpSpPr>
        <p:sp>
          <p:nvSpPr>
            <p:cNvPr id="7" name="Freeform 7">
              <a:extLst>
                <a:ext uri="{FF2B5EF4-FFF2-40B4-BE49-F238E27FC236}">
                  <a16:creationId xmlns:a16="http://schemas.microsoft.com/office/drawing/2014/main" id="{89E777D0-3240-08CE-6B6C-B33B910B8490}"/>
                </a:ext>
              </a:extLst>
            </p:cNvPr>
            <p:cNvSpPr>
              <a:spLocks/>
            </p:cNvSpPr>
            <p:nvPr/>
          </p:nvSpPr>
          <p:spPr bwMode="auto">
            <a:xfrm>
              <a:off x="5009037" y="2525712"/>
              <a:ext cx="3601721" cy="4332288"/>
            </a:xfrm>
            <a:custGeom>
              <a:avLst/>
              <a:gdLst>
                <a:gd name="T0" fmla="*/ 1198 w 1198"/>
                <a:gd name="T1" fmla="*/ 0 h 1441"/>
                <a:gd name="T2" fmla="*/ 0 w 1198"/>
                <a:gd name="T3" fmla="*/ 1441 h 1441"/>
                <a:gd name="T4" fmla="*/ 1198 w 1198"/>
                <a:gd name="T5" fmla="*/ 1441 h 1441"/>
                <a:gd name="T6" fmla="*/ 1198 w 1198"/>
                <a:gd name="T7" fmla="*/ 0 h 1441"/>
              </a:gdLst>
              <a:ahLst/>
              <a:cxnLst>
                <a:cxn ang="0">
                  <a:pos x="T0" y="T1"/>
                </a:cxn>
                <a:cxn ang="0">
                  <a:pos x="T2" y="T3"/>
                </a:cxn>
                <a:cxn ang="0">
                  <a:pos x="T4" y="T5"/>
                </a:cxn>
                <a:cxn ang="0">
                  <a:pos x="T6" y="T7"/>
                </a:cxn>
              </a:cxnLst>
              <a:rect l="0" t="0" r="r" b="b"/>
              <a:pathLst>
                <a:path w="1198" h="1441">
                  <a:moveTo>
                    <a:pt x="1198" y="0"/>
                  </a:moveTo>
                  <a:lnTo>
                    <a:pt x="0" y="1441"/>
                  </a:lnTo>
                  <a:lnTo>
                    <a:pt x="1198" y="1441"/>
                  </a:lnTo>
                  <a:lnTo>
                    <a:pt x="1198" y="0"/>
                  </a:lnTo>
                  <a:close/>
                </a:path>
              </a:pathLst>
            </a:custGeom>
            <a:solidFill>
              <a:schemeClr val="accent1"/>
            </a:solidFill>
            <a:ln>
              <a:noFill/>
            </a:ln>
          </p:spPr>
          <p:txBody>
            <a:bodyPr vert="horz" wrap="square" lIns="91440" tIns="45720" rIns="91440" bIns="45720" numCol="1" anchor="t" anchorCtr="0" compatLnSpc="1">
              <a:prstTxWarp prst="textNoShape">
                <a:avLst/>
              </a:prstTxWarp>
              <a:noAutofit/>
            </a:bodyPr>
            <a:lstStyle/>
            <a:p>
              <a:endParaRPr lang="en-US"/>
            </a:p>
          </p:txBody>
        </p:sp>
        <p:sp>
          <p:nvSpPr>
            <p:cNvPr id="8" name="Freeform 6">
              <a:extLst>
                <a:ext uri="{FF2B5EF4-FFF2-40B4-BE49-F238E27FC236}">
                  <a16:creationId xmlns:a16="http://schemas.microsoft.com/office/drawing/2014/main" id="{EFEA81A2-6893-518C-6AF3-37C987789C86}"/>
                </a:ext>
              </a:extLst>
            </p:cNvPr>
            <p:cNvSpPr>
              <a:spLocks/>
            </p:cNvSpPr>
            <p:nvPr/>
          </p:nvSpPr>
          <p:spPr bwMode="auto">
            <a:xfrm>
              <a:off x="8589536" y="2525712"/>
              <a:ext cx="3589694" cy="4332288"/>
            </a:xfrm>
            <a:custGeom>
              <a:avLst/>
              <a:gdLst>
                <a:gd name="T0" fmla="*/ 0 w 1194"/>
                <a:gd name="T1" fmla="*/ 0 h 1441"/>
                <a:gd name="T2" fmla="*/ 1194 w 1194"/>
                <a:gd name="T3" fmla="*/ 1441 h 1441"/>
                <a:gd name="T4" fmla="*/ 0 w 1194"/>
                <a:gd name="T5" fmla="*/ 1441 h 1441"/>
                <a:gd name="T6" fmla="*/ 0 w 1194"/>
                <a:gd name="T7" fmla="*/ 0 h 1441"/>
              </a:gdLst>
              <a:ahLst/>
              <a:cxnLst>
                <a:cxn ang="0">
                  <a:pos x="T0" y="T1"/>
                </a:cxn>
                <a:cxn ang="0">
                  <a:pos x="T2" y="T3"/>
                </a:cxn>
                <a:cxn ang="0">
                  <a:pos x="T4" y="T5"/>
                </a:cxn>
                <a:cxn ang="0">
                  <a:pos x="T6" y="T7"/>
                </a:cxn>
              </a:cxnLst>
              <a:rect l="0" t="0" r="r" b="b"/>
              <a:pathLst>
                <a:path w="1194" h="1441">
                  <a:moveTo>
                    <a:pt x="0" y="0"/>
                  </a:moveTo>
                  <a:lnTo>
                    <a:pt x="1194" y="1441"/>
                  </a:lnTo>
                  <a:lnTo>
                    <a:pt x="0" y="1441"/>
                  </a:lnTo>
                  <a:lnTo>
                    <a:pt x="0" y="0"/>
                  </a:lnTo>
                  <a:close/>
                </a:path>
              </a:pathLst>
            </a:custGeom>
            <a:solidFill>
              <a:schemeClr val="accent2"/>
            </a:solidFill>
            <a:ln>
              <a:noFill/>
            </a:ln>
          </p:spPr>
          <p:txBody>
            <a:bodyPr vert="horz" wrap="square" lIns="91440" tIns="45720" rIns="91440" bIns="45720" numCol="1" anchor="t" anchorCtr="0" compatLnSpc="1">
              <a:prstTxWarp prst="textNoShape">
                <a:avLst/>
              </a:prstTxWarp>
              <a:noAutofit/>
            </a:bodyPr>
            <a:lstStyle/>
            <a:p>
              <a:endParaRPr lang="en-US"/>
            </a:p>
          </p:txBody>
        </p:sp>
      </p:grpSp>
      <p:grpSp>
        <p:nvGrpSpPr>
          <p:cNvPr id="9" name="Group 8">
            <a:extLst>
              <a:ext uri="{FF2B5EF4-FFF2-40B4-BE49-F238E27FC236}">
                <a16:creationId xmlns:a16="http://schemas.microsoft.com/office/drawing/2014/main" id="{0F297964-0B81-31DC-6D6D-1414832238B1}"/>
              </a:ext>
            </a:extLst>
          </p:cNvPr>
          <p:cNvGrpSpPr/>
          <p:nvPr userDrawn="1"/>
        </p:nvGrpSpPr>
        <p:grpSpPr>
          <a:xfrm flipH="1" flipV="1">
            <a:off x="6465610" y="0"/>
            <a:ext cx="5739697" cy="3467971"/>
            <a:chOff x="5183405" y="2678112"/>
            <a:chExt cx="7170193" cy="4332288"/>
          </a:xfrm>
        </p:grpSpPr>
        <p:sp>
          <p:nvSpPr>
            <p:cNvPr id="10" name="Freeform 7">
              <a:extLst>
                <a:ext uri="{FF2B5EF4-FFF2-40B4-BE49-F238E27FC236}">
                  <a16:creationId xmlns:a16="http://schemas.microsoft.com/office/drawing/2014/main" id="{CE4FDB43-7466-4B74-330E-836DA9504C90}"/>
                </a:ext>
              </a:extLst>
            </p:cNvPr>
            <p:cNvSpPr>
              <a:spLocks/>
            </p:cNvSpPr>
            <p:nvPr/>
          </p:nvSpPr>
          <p:spPr bwMode="auto">
            <a:xfrm>
              <a:off x="5183405" y="2678112"/>
              <a:ext cx="3601721" cy="4332288"/>
            </a:xfrm>
            <a:custGeom>
              <a:avLst/>
              <a:gdLst>
                <a:gd name="T0" fmla="*/ 1198 w 1198"/>
                <a:gd name="T1" fmla="*/ 0 h 1441"/>
                <a:gd name="T2" fmla="*/ 0 w 1198"/>
                <a:gd name="T3" fmla="*/ 1441 h 1441"/>
                <a:gd name="T4" fmla="*/ 1198 w 1198"/>
                <a:gd name="T5" fmla="*/ 1441 h 1441"/>
                <a:gd name="T6" fmla="*/ 1198 w 1198"/>
                <a:gd name="T7" fmla="*/ 0 h 1441"/>
              </a:gdLst>
              <a:ahLst/>
              <a:cxnLst>
                <a:cxn ang="0">
                  <a:pos x="T0" y="T1"/>
                </a:cxn>
                <a:cxn ang="0">
                  <a:pos x="T2" y="T3"/>
                </a:cxn>
                <a:cxn ang="0">
                  <a:pos x="T4" y="T5"/>
                </a:cxn>
                <a:cxn ang="0">
                  <a:pos x="T6" y="T7"/>
                </a:cxn>
              </a:cxnLst>
              <a:rect l="0" t="0" r="r" b="b"/>
              <a:pathLst>
                <a:path w="1198" h="1441">
                  <a:moveTo>
                    <a:pt x="1198" y="0"/>
                  </a:moveTo>
                  <a:lnTo>
                    <a:pt x="0" y="1441"/>
                  </a:lnTo>
                  <a:lnTo>
                    <a:pt x="1198" y="1441"/>
                  </a:lnTo>
                  <a:lnTo>
                    <a:pt x="1198" y="0"/>
                  </a:lnTo>
                  <a:close/>
                </a:path>
              </a:pathLst>
            </a:custGeom>
            <a:solidFill>
              <a:schemeClr val="accent4"/>
            </a:solidFill>
            <a:ln>
              <a:noFill/>
            </a:ln>
          </p:spPr>
          <p:txBody>
            <a:bodyPr vert="horz" wrap="square" lIns="91440" tIns="45720" rIns="91440" bIns="45720" numCol="1" anchor="t" anchorCtr="0" compatLnSpc="1">
              <a:prstTxWarp prst="textNoShape">
                <a:avLst/>
              </a:prstTxWarp>
              <a:noAutofit/>
            </a:bodyPr>
            <a:lstStyle/>
            <a:p>
              <a:endParaRPr lang="en-US"/>
            </a:p>
          </p:txBody>
        </p:sp>
        <p:sp>
          <p:nvSpPr>
            <p:cNvPr id="11" name="Freeform 6">
              <a:extLst>
                <a:ext uri="{FF2B5EF4-FFF2-40B4-BE49-F238E27FC236}">
                  <a16:creationId xmlns:a16="http://schemas.microsoft.com/office/drawing/2014/main" id="{2EA39DB9-F1B4-F4E9-CF4D-717B0CD747DA}"/>
                </a:ext>
              </a:extLst>
            </p:cNvPr>
            <p:cNvSpPr>
              <a:spLocks/>
            </p:cNvSpPr>
            <p:nvPr/>
          </p:nvSpPr>
          <p:spPr bwMode="auto">
            <a:xfrm>
              <a:off x="8763903" y="2678112"/>
              <a:ext cx="3589695" cy="4332288"/>
            </a:xfrm>
            <a:custGeom>
              <a:avLst/>
              <a:gdLst>
                <a:gd name="T0" fmla="*/ 0 w 1194"/>
                <a:gd name="T1" fmla="*/ 0 h 1441"/>
                <a:gd name="T2" fmla="*/ 1194 w 1194"/>
                <a:gd name="T3" fmla="*/ 1441 h 1441"/>
                <a:gd name="T4" fmla="*/ 0 w 1194"/>
                <a:gd name="T5" fmla="*/ 1441 h 1441"/>
                <a:gd name="T6" fmla="*/ 0 w 1194"/>
                <a:gd name="T7" fmla="*/ 0 h 1441"/>
              </a:gdLst>
              <a:ahLst/>
              <a:cxnLst>
                <a:cxn ang="0">
                  <a:pos x="T0" y="T1"/>
                </a:cxn>
                <a:cxn ang="0">
                  <a:pos x="T2" y="T3"/>
                </a:cxn>
                <a:cxn ang="0">
                  <a:pos x="T4" y="T5"/>
                </a:cxn>
                <a:cxn ang="0">
                  <a:pos x="T6" y="T7"/>
                </a:cxn>
              </a:cxnLst>
              <a:rect l="0" t="0" r="r" b="b"/>
              <a:pathLst>
                <a:path w="1194" h="1441">
                  <a:moveTo>
                    <a:pt x="0" y="0"/>
                  </a:moveTo>
                  <a:lnTo>
                    <a:pt x="1194" y="1441"/>
                  </a:lnTo>
                  <a:lnTo>
                    <a:pt x="0" y="1441"/>
                  </a:lnTo>
                  <a:lnTo>
                    <a:pt x="0" y="0"/>
                  </a:lnTo>
                  <a:close/>
                </a:path>
              </a:pathLst>
            </a:custGeom>
            <a:solidFill>
              <a:schemeClr val="accent5"/>
            </a:solidFill>
            <a:ln>
              <a:noFill/>
            </a:ln>
          </p:spPr>
          <p:txBody>
            <a:bodyPr vert="horz" wrap="square" lIns="91440" tIns="45720" rIns="91440" bIns="45720" numCol="1" anchor="t" anchorCtr="0" compatLnSpc="1">
              <a:prstTxWarp prst="textNoShape">
                <a:avLst/>
              </a:prstTxWarp>
              <a:noAutofit/>
            </a:bodyPr>
            <a:lstStyle/>
            <a:p>
              <a:endParaRPr lang="en-US"/>
            </a:p>
          </p:txBody>
        </p:sp>
      </p:grpSp>
      <p:sp>
        <p:nvSpPr>
          <p:cNvPr id="14" name="Image 2" descr="preencoded.png">
            <a:extLst>
              <a:ext uri="{FF2B5EF4-FFF2-40B4-BE49-F238E27FC236}">
                <a16:creationId xmlns:a16="http://schemas.microsoft.com/office/drawing/2014/main" id="{EFFAEAD9-58A9-096B-C6D0-58F7AD08EB20}"/>
              </a:ext>
            </a:extLst>
          </p:cNvPr>
          <p:cNvSpPr/>
          <p:nvPr/>
        </p:nvSpPr>
        <p:spPr>
          <a:xfrm>
            <a:off x="7642518" y="4577658"/>
            <a:ext cx="775021" cy="775021"/>
          </a:xfrm>
          <a:custGeom>
            <a:avLst/>
            <a:gdLst>
              <a:gd name="connsiteX0" fmla="*/ 387511 w 775021"/>
              <a:gd name="connsiteY0" fmla="*/ 775021 h 775021"/>
              <a:gd name="connsiteX1" fmla="*/ 775021 w 775021"/>
              <a:gd name="connsiteY1" fmla="*/ 387511 h 775021"/>
              <a:gd name="connsiteX2" fmla="*/ 387511 w 775021"/>
              <a:gd name="connsiteY2" fmla="*/ 0 h 775021"/>
              <a:gd name="connsiteX3" fmla="*/ 0 w 775021"/>
              <a:gd name="connsiteY3" fmla="*/ 387511 h 775021"/>
              <a:gd name="connsiteX4" fmla="*/ 387511 w 775021"/>
              <a:gd name="connsiteY4" fmla="*/ 775021 h 775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5021" h="775021">
                <a:moveTo>
                  <a:pt x="387511" y="775021"/>
                </a:moveTo>
                <a:cubicBezTo>
                  <a:pt x="601527" y="775021"/>
                  <a:pt x="775021" y="601527"/>
                  <a:pt x="775021" y="387511"/>
                </a:cubicBezTo>
                <a:cubicBezTo>
                  <a:pt x="775021" y="173494"/>
                  <a:pt x="601527" y="0"/>
                  <a:pt x="387511" y="0"/>
                </a:cubicBezTo>
                <a:cubicBezTo>
                  <a:pt x="173494" y="0"/>
                  <a:pt x="0" y="173494"/>
                  <a:pt x="0" y="387511"/>
                </a:cubicBezTo>
                <a:cubicBezTo>
                  <a:pt x="0" y="601527"/>
                  <a:pt x="173494" y="775021"/>
                  <a:pt x="387511" y="775021"/>
                </a:cubicBezTo>
                <a:close/>
              </a:path>
            </a:pathLst>
          </a:custGeom>
          <a:solidFill>
            <a:schemeClr val="accent6"/>
          </a:solidFill>
          <a:ln w="3801" cap="flat">
            <a:noFill/>
            <a:prstDash val="solid"/>
            <a:miter/>
          </a:ln>
        </p:spPr>
        <p:txBody>
          <a:bodyPr rtlCol="0" anchor="ctr">
            <a:noAutofit/>
          </a:bodyPr>
          <a:lstStyle/>
          <a:p>
            <a:endParaRPr lang="en-US"/>
          </a:p>
        </p:txBody>
      </p:sp>
      <p:sp>
        <p:nvSpPr>
          <p:cNvPr id="2" name="Title 1">
            <a:extLst>
              <a:ext uri="{FF2B5EF4-FFF2-40B4-BE49-F238E27FC236}">
                <a16:creationId xmlns:a16="http://schemas.microsoft.com/office/drawing/2014/main" id="{9A1CFBBA-B680-A6A7-3C4B-5FEAC4253283}"/>
              </a:ext>
            </a:extLst>
          </p:cNvPr>
          <p:cNvSpPr>
            <a:spLocks noGrp="1"/>
          </p:cNvSpPr>
          <p:nvPr>
            <p:ph type="title"/>
          </p:nvPr>
        </p:nvSpPr>
        <p:spPr>
          <a:xfrm>
            <a:off x="1499616" y="1901952"/>
            <a:ext cx="5693664" cy="768096"/>
          </a:xfrm>
        </p:spPr>
        <p:txBody>
          <a:bodyPr>
            <a:noAutofit/>
          </a:bodyPr>
          <a:lstStyle>
            <a:lvl1pPr algn="l">
              <a:lnSpc>
                <a:spcPct val="100000"/>
              </a:lnSpc>
              <a:defRPr/>
            </a:lvl1pPr>
          </a:lstStyle>
          <a:p>
            <a:r>
              <a:rPr lang="en-US"/>
              <a:t>Click to edit Master title style</a:t>
            </a:r>
          </a:p>
        </p:txBody>
      </p:sp>
      <p:sp>
        <p:nvSpPr>
          <p:cNvPr id="13" name="Content Placeholder 2">
            <a:extLst>
              <a:ext uri="{FF2B5EF4-FFF2-40B4-BE49-F238E27FC236}">
                <a16:creationId xmlns:a16="http://schemas.microsoft.com/office/drawing/2014/main" id="{72386C43-DD10-E892-08AD-D6F4AE9617DD}"/>
              </a:ext>
            </a:extLst>
          </p:cNvPr>
          <p:cNvSpPr>
            <a:spLocks noGrp="1"/>
          </p:cNvSpPr>
          <p:nvPr>
            <p:ph idx="1"/>
          </p:nvPr>
        </p:nvSpPr>
        <p:spPr>
          <a:xfrm>
            <a:off x="1499616" y="2770632"/>
            <a:ext cx="5693664" cy="3122168"/>
          </a:xfrm>
        </p:spPr>
        <p:txBody>
          <a:bodyPr>
            <a:noAutofit/>
          </a:bodyPr>
          <a:lstStyle>
            <a:lvl1pPr marL="0" indent="0">
              <a:lnSpc>
                <a:spcPct val="150000"/>
              </a:lnSpc>
              <a:spcBef>
                <a:spcPts val="0"/>
              </a:spcBef>
              <a:buNone/>
              <a:defRPr sz="2400"/>
            </a:lvl1pPr>
            <a:lvl2pPr marL="347472">
              <a:lnSpc>
                <a:spcPct val="150000"/>
              </a:lnSpc>
              <a:spcBef>
                <a:spcPts val="0"/>
              </a:spcBef>
              <a:defRPr sz="2000"/>
            </a:lvl2pPr>
            <a:lvl3pPr marL="685800">
              <a:lnSpc>
                <a:spcPct val="150000"/>
              </a:lnSpc>
              <a:spcBef>
                <a:spcPts val="0"/>
              </a:spcBef>
              <a:defRPr sz="1800"/>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9525286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hart">
    <p:spTree>
      <p:nvGrpSpPr>
        <p:cNvPr id="1" name=""/>
        <p:cNvGrpSpPr/>
        <p:nvPr/>
      </p:nvGrpSpPr>
      <p:grpSpPr>
        <a:xfrm>
          <a:off x="0" y="0"/>
          <a:ext cx="0" cy="0"/>
          <a:chOff x="0" y="0"/>
          <a:chExt cx="0" cy="0"/>
        </a:xfrm>
      </p:grpSpPr>
      <p:sp>
        <p:nvSpPr>
          <p:cNvPr id="30" name="Freeform: Shape 29">
            <a:extLst>
              <a:ext uri="{FF2B5EF4-FFF2-40B4-BE49-F238E27FC236}">
                <a16:creationId xmlns:a16="http://schemas.microsoft.com/office/drawing/2014/main" id="{2459EA3C-8B88-5F1F-531E-7DA7DE55710B}"/>
              </a:ext>
            </a:extLst>
          </p:cNvPr>
          <p:cNvSpPr/>
          <p:nvPr userDrawn="1"/>
        </p:nvSpPr>
        <p:spPr>
          <a:xfrm>
            <a:off x="1" y="0"/>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a:solidFill>
                <a:schemeClr val="tx1"/>
              </a:solidFill>
            </a:endParaRPr>
          </a:p>
        </p:txBody>
      </p:sp>
      <p:sp>
        <p:nvSpPr>
          <p:cNvPr id="2" name="Title 1"/>
          <p:cNvSpPr>
            <a:spLocks noGrp="1"/>
          </p:cNvSpPr>
          <p:nvPr>
            <p:ph type="title"/>
          </p:nvPr>
        </p:nvSpPr>
        <p:spPr/>
        <p:txBody>
          <a:bodyPr>
            <a:noAutofit/>
          </a:bodyPr>
          <a:lstStyle>
            <a:lvl1pPr>
              <a:lnSpc>
                <a:spcPct val="100000"/>
              </a:lnSpc>
              <a:defRPr/>
            </a:lvl1pPr>
          </a:lstStyle>
          <a:p>
            <a:r>
              <a:rPr lang="en-US"/>
              <a:t>Click to edit Master title style</a:t>
            </a:r>
          </a:p>
        </p:txBody>
      </p:sp>
      <p:sp>
        <p:nvSpPr>
          <p:cNvPr id="3" name="Content Placeholder 2"/>
          <p:cNvSpPr>
            <a:spLocks noGrp="1"/>
          </p:cNvSpPr>
          <p:nvPr>
            <p:ph sz="half" idx="1"/>
          </p:nvPr>
        </p:nvSpPr>
        <p:spPr>
          <a:xfrm>
            <a:off x="539496" y="2103120"/>
            <a:ext cx="11119104" cy="4434840"/>
          </a:xfrm>
        </p:spPr>
        <p:txBody>
          <a:bodyPr>
            <a:no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noAutofit/>
          </a:bodyPr>
          <a:lstStyle/>
          <a:p>
            <a:r>
              <a:rPr lang="en-US"/>
              <a:t>Presentation title</a:t>
            </a:r>
          </a:p>
        </p:txBody>
      </p:sp>
      <p:sp>
        <p:nvSpPr>
          <p:cNvPr id="7" name="Slide Number Placeholder 6"/>
          <p:cNvSpPr>
            <a:spLocks noGrp="1"/>
          </p:cNvSpPr>
          <p:nvPr>
            <p:ph type="sldNum" sz="quarter" idx="12"/>
          </p:nvPr>
        </p:nvSpPr>
        <p:spPr/>
        <p:txBody>
          <a:bodyPr>
            <a:noAutofit/>
          </a:bodyPr>
          <a:lstStyle/>
          <a:p>
            <a:fld id="{48F63A3B-78C7-47BE-AE5E-E10140E04643}" type="slidenum">
              <a:rPr lang="en-US" dirty="0"/>
              <a:t>‹#›</a:t>
            </a:fld>
            <a:endParaRPr lang="en-US"/>
          </a:p>
        </p:txBody>
      </p:sp>
    </p:spTree>
    <p:extLst>
      <p:ext uri="{BB962C8B-B14F-4D97-AF65-F5344CB8AC3E}">
        <p14:creationId xmlns:p14="http://schemas.microsoft.com/office/powerpoint/2010/main" val="3656463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28" name="Freeform: Shape 27">
            <a:extLst>
              <a:ext uri="{FF2B5EF4-FFF2-40B4-BE49-F238E27FC236}">
                <a16:creationId xmlns:a16="http://schemas.microsoft.com/office/drawing/2014/main" id="{B0C0F070-237F-C60F-3458-4D4D9BA0A222}"/>
              </a:ext>
            </a:extLst>
          </p:cNvPr>
          <p:cNvSpPr/>
          <p:nvPr userDrawn="1"/>
        </p:nvSpPr>
        <p:spPr>
          <a:xfrm>
            <a:off x="9866106" y="0"/>
            <a:ext cx="2325894" cy="2180854"/>
          </a:xfrm>
          <a:custGeom>
            <a:avLst/>
            <a:gdLst>
              <a:gd name="connsiteX0" fmla="*/ 2066927 w 2325894"/>
              <a:gd name="connsiteY0" fmla="*/ 0 h 2180854"/>
              <a:gd name="connsiteX1" fmla="*/ 2098882 w 2325894"/>
              <a:gd name="connsiteY1" fmla="*/ 0 h 2180854"/>
              <a:gd name="connsiteX2" fmla="*/ 2128893 w 2325894"/>
              <a:gd name="connsiteY2" fmla="*/ 44463 h 2180854"/>
              <a:gd name="connsiteX3" fmla="*/ 2269798 w 2325894"/>
              <a:gd name="connsiteY3" fmla="*/ 120493 h 2180854"/>
              <a:gd name="connsiteX4" fmla="*/ 2325894 w 2325894"/>
              <a:gd name="connsiteY4" fmla="*/ 126162 h 2180854"/>
              <a:gd name="connsiteX5" fmla="*/ 2325894 w 2325894"/>
              <a:gd name="connsiteY5" fmla="*/ 149263 h 2180854"/>
              <a:gd name="connsiteX6" fmla="*/ 2265120 w 2325894"/>
              <a:gd name="connsiteY6" fmla="*/ 143117 h 2180854"/>
              <a:gd name="connsiteX7" fmla="*/ 2075647 w 2325894"/>
              <a:gd name="connsiteY7" fmla="*/ 16048 h 2180854"/>
              <a:gd name="connsiteX8" fmla="*/ 1926448 w 2325894"/>
              <a:gd name="connsiteY8" fmla="*/ 0 h 2180854"/>
              <a:gd name="connsiteX9" fmla="*/ 1950522 w 2325894"/>
              <a:gd name="connsiteY9" fmla="*/ 0 h 2180854"/>
              <a:gd name="connsiteX10" fmla="*/ 1952130 w 2325894"/>
              <a:gd name="connsiteY10" fmla="*/ 5167 h 2180854"/>
              <a:gd name="connsiteX11" fmla="*/ 2244242 w 2325894"/>
              <a:gd name="connsiteY11" fmla="*/ 244834 h 2180854"/>
              <a:gd name="connsiteX12" fmla="*/ 2325894 w 2325894"/>
              <a:gd name="connsiteY12" fmla="*/ 253091 h 2180854"/>
              <a:gd name="connsiteX13" fmla="*/ 2325894 w 2325894"/>
              <a:gd name="connsiteY13" fmla="*/ 276192 h 2180854"/>
              <a:gd name="connsiteX14" fmla="*/ 2239598 w 2325894"/>
              <a:gd name="connsiteY14" fmla="*/ 267464 h 2180854"/>
              <a:gd name="connsiteX15" fmla="*/ 1930848 w 2325894"/>
              <a:gd name="connsiteY15" fmla="*/ 14141 h 2180854"/>
              <a:gd name="connsiteX16" fmla="*/ 1794114 w 2325894"/>
              <a:gd name="connsiteY16" fmla="*/ 0 h 2180854"/>
              <a:gd name="connsiteX17" fmla="*/ 1818202 w 2325894"/>
              <a:gd name="connsiteY17" fmla="*/ 0 h 2180854"/>
              <a:gd name="connsiteX18" fmla="*/ 1835170 w 2325894"/>
              <a:gd name="connsiteY18" fmla="*/ 54535 h 2180854"/>
              <a:gd name="connsiteX19" fmla="*/ 2218687 w 2325894"/>
              <a:gd name="connsiteY19" fmla="*/ 369191 h 2180854"/>
              <a:gd name="connsiteX20" fmla="*/ 2325894 w 2325894"/>
              <a:gd name="connsiteY20" fmla="*/ 380032 h 2180854"/>
              <a:gd name="connsiteX21" fmla="*/ 2325894 w 2325894"/>
              <a:gd name="connsiteY21" fmla="*/ 403132 h 2180854"/>
              <a:gd name="connsiteX22" fmla="*/ 2214043 w 2325894"/>
              <a:gd name="connsiteY22" fmla="*/ 391825 h 2180854"/>
              <a:gd name="connsiteX23" fmla="*/ 1813889 w 2325894"/>
              <a:gd name="connsiteY23" fmla="*/ 63559 h 2180854"/>
              <a:gd name="connsiteX24" fmla="*/ 1661683 w 2325894"/>
              <a:gd name="connsiteY24" fmla="*/ 0 h 2180854"/>
              <a:gd name="connsiteX25" fmla="*/ 1685874 w 2325894"/>
              <a:gd name="connsiteY25" fmla="*/ 0 h 2180854"/>
              <a:gd name="connsiteX26" fmla="*/ 1718212 w 2325894"/>
              <a:gd name="connsiteY26" fmla="*/ 103965 h 2180854"/>
              <a:gd name="connsiteX27" fmla="*/ 2193133 w 2325894"/>
              <a:gd name="connsiteY27" fmla="*/ 493659 h 2180854"/>
              <a:gd name="connsiteX28" fmla="*/ 2325894 w 2325894"/>
              <a:gd name="connsiteY28" fmla="*/ 507083 h 2180854"/>
              <a:gd name="connsiteX29" fmla="*/ 2325894 w 2325894"/>
              <a:gd name="connsiteY29" fmla="*/ 530183 h 2180854"/>
              <a:gd name="connsiteX30" fmla="*/ 2188450 w 2325894"/>
              <a:gd name="connsiteY30" fmla="*/ 516288 h 2180854"/>
              <a:gd name="connsiteX31" fmla="*/ 1696817 w 2325894"/>
              <a:gd name="connsiteY31" fmla="*/ 112939 h 2180854"/>
              <a:gd name="connsiteX32" fmla="*/ 1531553 w 2325894"/>
              <a:gd name="connsiteY32" fmla="*/ 0 h 2180854"/>
              <a:gd name="connsiteX33" fmla="*/ 1554659 w 2325894"/>
              <a:gd name="connsiteY33" fmla="*/ 0 h 2180854"/>
              <a:gd name="connsiteX34" fmla="*/ 1555243 w 2325894"/>
              <a:gd name="connsiteY34" fmla="*/ 5776 h 2180854"/>
              <a:gd name="connsiteX35" fmla="*/ 2245588 w 2325894"/>
              <a:gd name="connsiteY35" fmla="*/ 629962 h 2180854"/>
              <a:gd name="connsiteX36" fmla="*/ 2325894 w 2325894"/>
              <a:gd name="connsiteY36" fmla="*/ 634030 h 2180854"/>
              <a:gd name="connsiteX37" fmla="*/ 2325894 w 2325894"/>
              <a:gd name="connsiteY37" fmla="*/ 657131 h 2180854"/>
              <a:gd name="connsiteX38" fmla="*/ 2243214 w 2325894"/>
              <a:gd name="connsiteY38" fmla="*/ 652943 h 2180854"/>
              <a:gd name="connsiteX39" fmla="*/ 1532607 w 2325894"/>
              <a:gd name="connsiteY39" fmla="*/ 10419 h 2180854"/>
              <a:gd name="connsiteX40" fmla="*/ 1404609 w 2325894"/>
              <a:gd name="connsiteY40" fmla="*/ 0 h 2180854"/>
              <a:gd name="connsiteX41" fmla="*/ 1427709 w 2325894"/>
              <a:gd name="connsiteY41" fmla="*/ 0 h 2180854"/>
              <a:gd name="connsiteX42" fmla="*/ 1430873 w 2325894"/>
              <a:gd name="connsiteY42" fmla="*/ 31287 h 2180854"/>
              <a:gd name="connsiteX43" fmla="*/ 2232606 w 2325894"/>
              <a:gd name="connsiteY43" fmla="*/ 756233 h 2180854"/>
              <a:gd name="connsiteX44" fmla="*/ 2325894 w 2325894"/>
              <a:gd name="connsiteY44" fmla="*/ 760959 h 2180854"/>
              <a:gd name="connsiteX45" fmla="*/ 2325894 w 2325894"/>
              <a:gd name="connsiteY45" fmla="*/ 784060 h 2180854"/>
              <a:gd name="connsiteX46" fmla="*/ 2230270 w 2325894"/>
              <a:gd name="connsiteY46" fmla="*/ 779216 h 2180854"/>
              <a:gd name="connsiteX47" fmla="*/ 1408246 w 2325894"/>
              <a:gd name="connsiteY47" fmla="*/ 35964 h 2180854"/>
              <a:gd name="connsiteX48" fmla="*/ 1274343 w 2325894"/>
              <a:gd name="connsiteY48" fmla="*/ 0 h 2180854"/>
              <a:gd name="connsiteX49" fmla="*/ 1300756 w 2325894"/>
              <a:gd name="connsiteY49" fmla="*/ 0 h 2180854"/>
              <a:gd name="connsiteX50" fmla="*/ 1306507 w 2325894"/>
              <a:gd name="connsiteY50" fmla="*/ 56884 h 2180854"/>
              <a:gd name="connsiteX51" fmla="*/ 2219643 w 2325894"/>
              <a:gd name="connsiteY51" fmla="*/ 882640 h 2180854"/>
              <a:gd name="connsiteX52" fmla="*/ 2325894 w 2325894"/>
              <a:gd name="connsiteY52" fmla="*/ 888022 h 2180854"/>
              <a:gd name="connsiteX53" fmla="*/ 2325894 w 2325894"/>
              <a:gd name="connsiteY53" fmla="*/ 911123 h 2180854"/>
              <a:gd name="connsiteX54" fmla="*/ 2217286 w 2325894"/>
              <a:gd name="connsiteY54" fmla="*/ 905621 h 2180854"/>
              <a:gd name="connsiteX55" fmla="*/ 1283761 w 2325894"/>
              <a:gd name="connsiteY55" fmla="*/ 61528 h 2180854"/>
              <a:gd name="connsiteX56" fmla="*/ 1146071 w 2325894"/>
              <a:gd name="connsiteY56" fmla="*/ 0 h 2180854"/>
              <a:gd name="connsiteX57" fmla="*/ 1169414 w 2325894"/>
              <a:gd name="connsiteY57" fmla="*/ 0 h 2180854"/>
              <a:gd name="connsiteX58" fmla="*/ 1182030 w 2325894"/>
              <a:gd name="connsiteY58" fmla="*/ 82429 h 2180854"/>
              <a:gd name="connsiteX59" fmla="*/ 2206679 w 2325894"/>
              <a:gd name="connsiteY59" fmla="*/ 1008912 h 2180854"/>
              <a:gd name="connsiteX60" fmla="*/ 2325894 w 2325894"/>
              <a:gd name="connsiteY60" fmla="*/ 1014951 h 2180854"/>
              <a:gd name="connsiteX61" fmla="*/ 2325894 w 2325894"/>
              <a:gd name="connsiteY61" fmla="*/ 1038052 h 2180854"/>
              <a:gd name="connsiteX62" fmla="*/ 2204323 w 2325894"/>
              <a:gd name="connsiteY62" fmla="*/ 1031893 h 2180854"/>
              <a:gd name="connsiteX63" fmla="*/ 1159398 w 2325894"/>
              <a:gd name="connsiteY63" fmla="*/ 87072 h 2180854"/>
              <a:gd name="connsiteX64" fmla="*/ 1017789 w 2325894"/>
              <a:gd name="connsiteY64" fmla="*/ 0 h 2180854"/>
              <a:gd name="connsiteX65" fmla="*/ 1041132 w 2325894"/>
              <a:gd name="connsiteY65" fmla="*/ 0 h 2180854"/>
              <a:gd name="connsiteX66" fmla="*/ 1057661 w 2325894"/>
              <a:gd name="connsiteY66" fmla="*/ 107992 h 2180854"/>
              <a:gd name="connsiteX67" fmla="*/ 2193716 w 2325894"/>
              <a:gd name="connsiteY67" fmla="*/ 1135208 h 2180854"/>
              <a:gd name="connsiteX68" fmla="*/ 2325894 w 2325894"/>
              <a:gd name="connsiteY68" fmla="*/ 1141903 h 2180854"/>
              <a:gd name="connsiteX69" fmla="*/ 2325894 w 2325894"/>
              <a:gd name="connsiteY69" fmla="*/ 1165004 h 2180854"/>
              <a:gd name="connsiteX70" fmla="*/ 2191361 w 2325894"/>
              <a:gd name="connsiteY70" fmla="*/ 1158189 h 2180854"/>
              <a:gd name="connsiteX71" fmla="*/ 1035029 w 2325894"/>
              <a:gd name="connsiteY71" fmla="*/ 112636 h 2180854"/>
              <a:gd name="connsiteX72" fmla="*/ 889397 w 2325894"/>
              <a:gd name="connsiteY72" fmla="*/ 0 h 2180854"/>
              <a:gd name="connsiteX73" fmla="*/ 912837 w 2325894"/>
              <a:gd name="connsiteY73" fmla="*/ 0 h 2180854"/>
              <a:gd name="connsiteX74" fmla="*/ 933296 w 2325894"/>
              <a:gd name="connsiteY74" fmla="*/ 133667 h 2180854"/>
              <a:gd name="connsiteX75" fmla="*/ 2180754 w 2325894"/>
              <a:gd name="connsiteY75" fmla="*/ 1261608 h 2180854"/>
              <a:gd name="connsiteX76" fmla="*/ 2325894 w 2325894"/>
              <a:gd name="connsiteY76" fmla="*/ 1268960 h 2180854"/>
              <a:gd name="connsiteX77" fmla="*/ 2325894 w 2325894"/>
              <a:gd name="connsiteY77" fmla="*/ 1292061 h 2180854"/>
              <a:gd name="connsiteX78" fmla="*/ 2178378 w 2325894"/>
              <a:gd name="connsiteY78" fmla="*/ 1284588 h 2180854"/>
              <a:gd name="connsiteX79" fmla="*/ 910550 w 2325894"/>
              <a:gd name="connsiteY79" fmla="*/ 138199 h 2180854"/>
              <a:gd name="connsiteX80" fmla="*/ 761929 w 2325894"/>
              <a:gd name="connsiteY80" fmla="*/ 0 h 2180854"/>
              <a:gd name="connsiteX81" fmla="*/ 785032 w 2325894"/>
              <a:gd name="connsiteY81" fmla="*/ 0 h 2180854"/>
              <a:gd name="connsiteX82" fmla="*/ 785312 w 2325894"/>
              <a:gd name="connsiteY82" fmla="*/ 5523 h 2180854"/>
              <a:gd name="connsiteX83" fmla="*/ 2167790 w 2325894"/>
              <a:gd name="connsiteY83" fmla="*/ 1387884 h 2180854"/>
              <a:gd name="connsiteX84" fmla="*/ 2325894 w 2325894"/>
              <a:gd name="connsiteY84" fmla="*/ 1395894 h 2180854"/>
              <a:gd name="connsiteX85" fmla="*/ 2325894 w 2325894"/>
              <a:gd name="connsiteY85" fmla="*/ 1418995 h 2180854"/>
              <a:gd name="connsiteX86" fmla="*/ 2165434 w 2325894"/>
              <a:gd name="connsiteY86" fmla="*/ 1410866 h 2180854"/>
              <a:gd name="connsiteX87" fmla="*/ 762328 w 2325894"/>
              <a:gd name="connsiteY87" fmla="*/ 7877 h 2180854"/>
              <a:gd name="connsiteX88" fmla="*/ 634980 w 2325894"/>
              <a:gd name="connsiteY88" fmla="*/ 0 h 2180854"/>
              <a:gd name="connsiteX89" fmla="*/ 658083 w 2325894"/>
              <a:gd name="connsiteY89" fmla="*/ 0 h 2180854"/>
              <a:gd name="connsiteX90" fmla="*/ 659019 w 2325894"/>
              <a:gd name="connsiteY90" fmla="*/ 18476 h 2180854"/>
              <a:gd name="connsiteX91" fmla="*/ 2154827 w 2325894"/>
              <a:gd name="connsiteY91" fmla="*/ 1514157 h 2180854"/>
              <a:gd name="connsiteX92" fmla="*/ 2325894 w 2325894"/>
              <a:gd name="connsiteY92" fmla="*/ 1522823 h 2180854"/>
              <a:gd name="connsiteX93" fmla="*/ 2325894 w 2325894"/>
              <a:gd name="connsiteY93" fmla="*/ 1545924 h 2180854"/>
              <a:gd name="connsiteX94" fmla="*/ 2152472 w 2325894"/>
              <a:gd name="connsiteY94" fmla="*/ 1537138 h 2180854"/>
              <a:gd name="connsiteX95" fmla="*/ 636036 w 2325894"/>
              <a:gd name="connsiteY95" fmla="*/ 20831 h 2180854"/>
              <a:gd name="connsiteX96" fmla="*/ 507911 w 2325894"/>
              <a:gd name="connsiteY96" fmla="*/ 0 h 2180854"/>
              <a:gd name="connsiteX97" fmla="*/ 531128 w 2325894"/>
              <a:gd name="connsiteY97" fmla="*/ 0 h 2180854"/>
              <a:gd name="connsiteX98" fmla="*/ 532727 w 2325894"/>
              <a:gd name="connsiteY98" fmla="*/ 31559 h 2180854"/>
              <a:gd name="connsiteX99" fmla="*/ 2141864 w 2325894"/>
              <a:gd name="connsiteY99" fmla="*/ 1640562 h 2180854"/>
              <a:gd name="connsiteX100" fmla="*/ 2325894 w 2325894"/>
              <a:gd name="connsiteY100" fmla="*/ 1649885 h 2180854"/>
              <a:gd name="connsiteX101" fmla="*/ 2325894 w 2325894"/>
              <a:gd name="connsiteY101" fmla="*/ 1672981 h 2180854"/>
              <a:gd name="connsiteX102" fmla="*/ 2139488 w 2325894"/>
              <a:gd name="connsiteY102" fmla="*/ 1663539 h 2180854"/>
              <a:gd name="connsiteX103" fmla="*/ 509624 w 2325894"/>
              <a:gd name="connsiteY103" fmla="*/ 33818 h 2180854"/>
              <a:gd name="connsiteX104" fmla="*/ 380961 w 2325894"/>
              <a:gd name="connsiteY104" fmla="*/ 0 h 2180854"/>
              <a:gd name="connsiteX105" fmla="*/ 404065 w 2325894"/>
              <a:gd name="connsiteY105" fmla="*/ 0 h 2180854"/>
              <a:gd name="connsiteX106" fmla="*/ 406316 w 2325894"/>
              <a:gd name="connsiteY106" fmla="*/ 44437 h 2180854"/>
              <a:gd name="connsiteX107" fmla="*/ 2128900 w 2325894"/>
              <a:gd name="connsiteY107" fmla="*/ 1766854 h 2180854"/>
              <a:gd name="connsiteX108" fmla="*/ 2325894 w 2325894"/>
              <a:gd name="connsiteY108" fmla="*/ 1776833 h 2180854"/>
              <a:gd name="connsiteX109" fmla="*/ 2325894 w 2325894"/>
              <a:gd name="connsiteY109" fmla="*/ 1799934 h 2180854"/>
              <a:gd name="connsiteX110" fmla="*/ 2126525 w 2325894"/>
              <a:gd name="connsiteY110" fmla="*/ 1789835 h 2180854"/>
              <a:gd name="connsiteX111" fmla="*/ 383332 w 2325894"/>
              <a:gd name="connsiteY111" fmla="*/ 46792 h 2180854"/>
              <a:gd name="connsiteX112" fmla="*/ 254013 w 2325894"/>
              <a:gd name="connsiteY112" fmla="*/ 0 h 2180854"/>
              <a:gd name="connsiteX113" fmla="*/ 277116 w 2325894"/>
              <a:gd name="connsiteY113" fmla="*/ 0 h 2180854"/>
              <a:gd name="connsiteX114" fmla="*/ 280023 w 2325894"/>
              <a:gd name="connsiteY114" fmla="*/ 57371 h 2180854"/>
              <a:gd name="connsiteX115" fmla="*/ 2115917 w 2325894"/>
              <a:gd name="connsiteY115" fmla="*/ 1893125 h 2180854"/>
              <a:gd name="connsiteX116" fmla="*/ 2325894 w 2325894"/>
              <a:gd name="connsiteY116" fmla="*/ 1903762 h 2180854"/>
              <a:gd name="connsiteX117" fmla="*/ 2325894 w 2325894"/>
              <a:gd name="connsiteY117" fmla="*/ 1926863 h 2180854"/>
              <a:gd name="connsiteX118" fmla="*/ 2113563 w 2325894"/>
              <a:gd name="connsiteY118" fmla="*/ 1916107 h 2180854"/>
              <a:gd name="connsiteX119" fmla="*/ 257040 w 2325894"/>
              <a:gd name="connsiteY119" fmla="*/ 59745 h 2180854"/>
              <a:gd name="connsiteX120" fmla="*/ 126949 w 2325894"/>
              <a:gd name="connsiteY120" fmla="*/ 0 h 2180854"/>
              <a:gd name="connsiteX121" fmla="*/ 150160 w 2325894"/>
              <a:gd name="connsiteY121" fmla="*/ 0 h 2180854"/>
              <a:gd name="connsiteX122" fmla="*/ 153729 w 2325894"/>
              <a:gd name="connsiteY122" fmla="*/ 70454 h 2180854"/>
              <a:gd name="connsiteX123" fmla="*/ 2102955 w 2325894"/>
              <a:gd name="connsiteY123" fmla="*/ 2019530 h 2180854"/>
              <a:gd name="connsiteX124" fmla="*/ 2325894 w 2325894"/>
              <a:gd name="connsiteY124" fmla="*/ 2030824 h 2180854"/>
              <a:gd name="connsiteX125" fmla="*/ 2325894 w 2325894"/>
              <a:gd name="connsiteY125" fmla="*/ 2053925 h 2180854"/>
              <a:gd name="connsiteX126" fmla="*/ 2100598 w 2325894"/>
              <a:gd name="connsiteY126" fmla="*/ 2042512 h 2180854"/>
              <a:gd name="connsiteX127" fmla="*/ 130633 w 2325894"/>
              <a:gd name="connsiteY127" fmla="*/ 72714 h 2180854"/>
              <a:gd name="connsiteX128" fmla="*/ 0 w 2325894"/>
              <a:gd name="connsiteY128" fmla="*/ 0 h 2180854"/>
              <a:gd name="connsiteX129" fmla="*/ 23103 w 2325894"/>
              <a:gd name="connsiteY129" fmla="*/ 0 h 2180854"/>
              <a:gd name="connsiteX130" fmla="*/ 27324 w 2325894"/>
              <a:gd name="connsiteY130" fmla="*/ 83311 h 2180854"/>
              <a:gd name="connsiteX131" fmla="*/ 2089991 w 2325894"/>
              <a:gd name="connsiteY131" fmla="*/ 2145803 h 2180854"/>
              <a:gd name="connsiteX132" fmla="*/ 2325894 w 2325894"/>
              <a:gd name="connsiteY132" fmla="*/ 2157753 h 2180854"/>
              <a:gd name="connsiteX133" fmla="*/ 2325894 w 2325894"/>
              <a:gd name="connsiteY133" fmla="*/ 2180854 h 2180854"/>
              <a:gd name="connsiteX134" fmla="*/ 2087636 w 2325894"/>
              <a:gd name="connsiteY134" fmla="*/ 2168784 h 2180854"/>
              <a:gd name="connsiteX135" fmla="*/ 4341 w 2325894"/>
              <a:gd name="connsiteY135" fmla="*/ 85667 h 2180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Lst>
            <a:rect l="l" t="t" r="r" b="b"/>
            <a:pathLst>
              <a:path w="2325894" h="2180854">
                <a:moveTo>
                  <a:pt x="2066927" y="0"/>
                </a:moveTo>
                <a:lnTo>
                  <a:pt x="2098882" y="0"/>
                </a:lnTo>
                <a:lnTo>
                  <a:pt x="2128893" y="44463"/>
                </a:lnTo>
                <a:cubicBezTo>
                  <a:pt x="2166753" y="82308"/>
                  <a:pt x="2215417" y="109341"/>
                  <a:pt x="2269798" y="120493"/>
                </a:cubicBezTo>
                <a:lnTo>
                  <a:pt x="2325894" y="126162"/>
                </a:lnTo>
                <a:lnTo>
                  <a:pt x="2325894" y="149263"/>
                </a:lnTo>
                <a:lnTo>
                  <a:pt x="2265120" y="143117"/>
                </a:lnTo>
                <a:cubicBezTo>
                  <a:pt x="2186576" y="127002"/>
                  <a:pt x="2119077" y="80290"/>
                  <a:pt x="2075647" y="16048"/>
                </a:cubicBezTo>
                <a:close/>
                <a:moveTo>
                  <a:pt x="1926448" y="0"/>
                </a:moveTo>
                <a:lnTo>
                  <a:pt x="1950522" y="0"/>
                </a:lnTo>
                <a:lnTo>
                  <a:pt x="1952130" y="5167"/>
                </a:lnTo>
                <a:cubicBezTo>
                  <a:pt x="2003529" y="126455"/>
                  <a:pt x="2112323" y="217766"/>
                  <a:pt x="2244242" y="244834"/>
                </a:cubicBezTo>
                <a:lnTo>
                  <a:pt x="2325894" y="253091"/>
                </a:lnTo>
                <a:lnTo>
                  <a:pt x="2325894" y="276192"/>
                </a:lnTo>
                <a:lnTo>
                  <a:pt x="2239598" y="267464"/>
                </a:lnTo>
                <a:cubicBezTo>
                  <a:pt x="2100173" y="238852"/>
                  <a:pt x="1985178" y="142334"/>
                  <a:pt x="1930848" y="14141"/>
                </a:cubicBezTo>
                <a:close/>
                <a:moveTo>
                  <a:pt x="1794114" y="0"/>
                </a:moveTo>
                <a:lnTo>
                  <a:pt x="1818202" y="0"/>
                </a:lnTo>
                <a:lnTo>
                  <a:pt x="1835170" y="54535"/>
                </a:lnTo>
                <a:cubicBezTo>
                  <a:pt x="1902650" y="213778"/>
                  <a:pt x="2045483" y="333656"/>
                  <a:pt x="2218687" y="369191"/>
                </a:cubicBezTo>
                <a:lnTo>
                  <a:pt x="2325894" y="380032"/>
                </a:lnTo>
                <a:lnTo>
                  <a:pt x="2325894" y="403132"/>
                </a:lnTo>
                <a:lnTo>
                  <a:pt x="2214043" y="391825"/>
                </a:lnTo>
                <a:cubicBezTo>
                  <a:pt x="2033333" y="354761"/>
                  <a:pt x="1884299" y="229720"/>
                  <a:pt x="1813889" y="63559"/>
                </a:cubicBezTo>
                <a:close/>
                <a:moveTo>
                  <a:pt x="1661683" y="0"/>
                </a:moveTo>
                <a:lnTo>
                  <a:pt x="1685874" y="0"/>
                </a:lnTo>
                <a:lnTo>
                  <a:pt x="1718212" y="103965"/>
                </a:lnTo>
                <a:cubicBezTo>
                  <a:pt x="1801772" y="301203"/>
                  <a:pt x="1978643" y="449654"/>
                  <a:pt x="2193133" y="493659"/>
                </a:cubicBezTo>
                <a:lnTo>
                  <a:pt x="2325894" y="507083"/>
                </a:lnTo>
                <a:lnTo>
                  <a:pt x="2325894" y="530183"/>
                </a:lnTo>
                <a:lnTo>
                  <a:pt x="2188450" y="516288"/>
                </a:lnTo>
                <a:cubicBezTo>
                  <a:pt x="1966399" y="470740"/>
                  <a:pt x="1783312" y="317082"/>
                  <a:pt x="1696817" y="112939"/>
                </a:cubicBezTo>
                <a:close/>
                <a:moveTo>
                  <a:pt x="1531553" y="0"/>
                </a:moveTo>
                <a:lnTo>
                  <a:pt x="1554659" y="0"/>
                </a:lnTo>
                <a:lnTo>
                  <a:pt x="1555243" y="5776"/>
                </a:lnTo>
                <a:cubicBezTo>
                  <a:pt x="1623483" y="338327"/>
                  <a:pt x="1902268" y="594992"/>
                  <a:pt x="2245588" y="629962"/>
                </a:cubicBezTo>
                <a:lnTo>
                  <a:pt x="2325894" y="634030"/>
                </a:lnTo>
                <a:lnTo>
                  <a:pt x="2325894" y="657131"/>
                </a:lnTo>
                <a:lnTo>
                  <a:pt x="2243214" y="652943"/>
                </a:lnTo>
                <a:cubicBezTo>
                  <a:pt x="1889750" y="616944"/>
                  <a:pt x="1602834" y="352727"/>
                  <a:pt x="1532607" y="10419"/>
                </a:cubicBezTo>
                <a:close/>
                <a:moveTo>
                  <a:pt x="1404609" y="0"/>
                </a:moveTo>
                <a:lnTo>
                  <a:pt x="1427709" y="0"/>
                </a:lnTo>
                <a:lnTo>
                  <a:pt x="1430873" y="31287"/>
                </a:lnTo>
                <a:cubicBezTo>
                  <a:pt x="1510102" y="417452"/>
                  <a:pt x="1833798" y="715609"/>
                  <a:pt x="2232606" y="756233"/>
                </a:cubicBezTo>
                <a:lnTo>
                  <a:pt x="2325894" y="760959"/>
                </a:lnTo>
                <a:lnTo>
                  <a:pt x="2325894" y="784060"/>
                </a:lnTo>
                <a:lnTo>
                  <a:pt x="2230270" y="779216"/>
                </a:lnTo>
                <a:cubicBezTo>
                  <a:pt x="1821463" y="737574"/>
                  <a:pt x="1489501" y="431938"/>
                  <a:pt x="1408246" y="35964"/>
                </a:cubicBezTo>
                <a:close/>
                <a:moveTo>
                  <a:pt x="1274343" y="0"/>
                </a:moveTo>
                <a:lnTo>
                  <a:pt x="1300756" y="0"/>
                </a:lnTo>
                <a:lnTo>
                  <a:pt x="1306507" y="56884"/>
                </a:lnTo>
                <a:cubicBezTo>
                  <a:pt x="1396745" y="496788"/>
                  <a:pt x="1765420" y="836372"/>
                  <a:pt x="2219643" y="882640"/>
                </a:cubicBezTo>
                <a:lnTo>
                  <a:pt x="2325894" y="888022"/>
                </a:lnTo>
                <a:lnTo>
                  <a:pt x="2325894" y="911123"/>
                </a:lnTo>
                <a:lnTo>
                  <a:pt x="2217286" y="905621"/>
                </a:lnTo>
                <a:cubicBezTo>
                  <a:pt x="1752979" y="858324"/>
                  <a:pt x="1376027" y="511189"/>
                  <a:pt x="1283761" y="61528"/>
                </a:cubicBezTo>
                <a:close/>
                <a:moveTo>
                  <a:pt x="1146071" y="0"/>
                </a:moveTo>
                <a:lnTo>
                  <a:pt x="1169414" y="0"/>
                </a:lnTo>
                <a:lnTo>
                  <a:pt x="1182030" y="82429"/>
                </a:lnTo>
                <a:cubicBezTo>
                  <a:pt x="1283296" y="576000"/>
                  <a:pt x="1697029" y="957001"/>
                  <a:pt x="2206679" y="1008912"/>
                </a:cubicBezTo>
                <a:lnTo>
                  <a:pt x="2325894" y="1014951"/>
                </a:lnTo>
                <a:lnTo>
                  <a:pt x="2325894" y="1038052"/>
                </a:lnTo>
                <a:lnTo>
                  <a:pt x="2204323" y="1031893"/>
                </a:lnTo>
                <a:cubicBezTo>
                  <a:pt x="1684600" y="978953"/>
                  <a:pt x="1262670" y="590398"/>
                  <a:pt x="1159398" y="87072"/>
                </a:cubicBezTo>
                <a:close/>
                <a:moveTo>
                  <a:pt x="1017789" y="0"/>
                </a:moveTo>
                <a:lnTo>
                  <a:pt x="1041132" y="0"/>
                </a:lnTo>
                <a:lnTo>
                  <a:pt x="1057661" y="107992"/>
                </a:lnTo>
                <a:cubicBezTo>
                  <a:pt x="1169939" y="655229"/>
                  <a:pt x="1628650" y="1077653"/>
                  <a:pt x="2193716" y="1135208"/>
                </a:cubicBezTo>
                <a:lnTo>
                  <a:pt x="2325894" y="1141903"/>
                </a:lnTo>
                <a:lnTo>
                  <a:pt x="2325894" y="1165004"/>
                </a:lnTo>
                <a:lnTo>
                  <a:pt x="2191361" y="1158189"/>
                </a:lnTo>
                <a:cubicBezTo>
                  <a:pt x="1616222" y="1099606"/>
                  <a:pt x="1149313" y="669630"/>
                  <a:pt x="1035029" y="112636"/>
                </a:cubicBezTo>
                <a:close/>
                <a:moveTo>
                  <a:pt x="889397" y="0"/>
                </a:moveTo>
                <a:lnTo>
                  <a:pt x="912837" y="0"/>
                </a:lnTo>
                <a:lnTo>
                  <a:pt x="933296" y="133667"/>
                </a:lnTo>
                <a:cubicBezTo>
                  <a:pt x="1056582" y="734570"/>
                  <a:pt x="1560272" y="1198411"/>
                  <a:pt x="2180754" y="1261608"/>
                </a:cubicBezTo>
                <a:lnTo>
                  <a:pt x="2325894" y="1268960"/>
                </a:lnTo>
                <a:lnTo>
                  <a:pt x="2325894" y="1292061"/>
                </a:lnTo>
                <a:lnTo>
                  <a:pt x="2178378" y="1284588"/>
                </a:lnTo>
                <a:cubicBezTo>
                  <a:pt x="1547742" y="1220351"/>
                  <a:pt x="1035844" y="748879"/>
                  <a:pt x="910550" y="138199"/>
                </a:cubicBezTo>
                <a:close/>
                <a:moveTo>
                  <a:pt x="761929" y="0"/>
                </a:moveTo>
                <a:lnTo>
                  <a:pt x="785032" y="0"/>
                </a:lnTo>
                <a:lnTo>
                  <a:pt x="785312" y="5523"/>
                </a:lnTo>
                <a:cubicBezTo>
                  <a:pt x="859466" y="733364"/>
                  <a:pt x="1439889" y="1313736"/>
                  <a:pt x="2167790" y="1387884"/>
                </a:cubicBezTo>
                <a:lnTo>
                  <a:pt x="2325894" y="1395894"/>
                </a:lnTo>
                <a:lnTo>
                  <a:pt x="2325894" y="1418995"/>
                </a:lnTo>
                <a:lnTo>
                  <a:pt x="2165434" y="1410866"/>
                </a:lnTo>
                <a:cubicBezTo>
                  <a:pt x="1426685" y="1335609"/>
                  <a:pt x="837591" y="746563"/>
                  <a:pt x="762328" y="7877"/>
                </a:cubicBezTo>
                <a:close/>
                <a:moveTo>
                  <a:pt x="634980" y="0"/>
                </a:moveTo>
                <a:lnTo>
                  <a:pt x="658083" y="0"/>
                </a:lnTo>
                <a:lnTo>
                  <a:pt x="659019" y="18476"/>
                </a:lnTo>
                <a:cubicBezTo>
                  <a:pt x="739252" y="805990"/>
                  <a:pt x="1367247" y="1433931"/>
                  <a:pt x="2154827" y="1514157"/>
                </a:cubicBezTo>
                <a:lnTo>
                  <a:pt x="2325894" y="1522823"/>
                </a:lnTo>
                <a:lnTo>
                  <a:pt x="2325894" y="1545924"/>
                </a:lnTo>
                <a:lnTo>
                  <a:pt x="2152472" y="1537138"/>
                </a:lnTo>
                <a:cubicBezTo>
                  <a:pt x="1354048" y="1455804"/>
                  <a:pt x="717377" y="819188"/>
                  <a:pt x="636036" y="20831"/>
                </a:cubicBezTo>
                <a:close/>
                <a:moveTo>
                  <a:pt x="507911" y="0"/>
                </a:moveTo>
                <a:lnTo>
                  <a:pt x="531128" y="0"/>
                </a:lnTo>
                <a:lnTo>
                  <a:pt x="532727" y="31559"/>
                </a:lnTo>
                <a:cubicBezTo>
                  <a:pt x="619037" y="878744"/>
                  <a:pt x="1294606" y="1554259"/>
                  <a:pt x="2141864" y="1640562"/>
                </a:cubicBezTo>
                <a:lnTo>
                  <a:pt x="2325894" y="1649885"/>
                </a:lnTo>
                <a:lnTo>
                  <a:pt x="2325894" y="1672981"/>
                </a:lnTo>
                <a:lnTo>
                  <a:pt x="2139488" y="1663539"/>
                </a:lnTo>
                <a:cubicBezTo>
                  <a:pt x="1281294" y="1576127"/>
                  <a:pt x="597044" y="891939"/>
                  <a:pt x="509624" y="33818"/>
                </a:cubicBezTo>
                <a:close/>
                <a:moveTo>
                  <a:pt x="380961" y="0"/>
                </a:moveTo>
                <a:lnTo>
                  <a:pt x="404065" y="0"/>
                </a:lnTo>
                <a:lnTo>
                  <a:pt x="406316" y="44437"/>
                </a:lnTo>
                <a:cubicBezTo>
                  <a:pt x="498717" y="951387"/>
                  <a:pt x="1221951" y="1674473"/>
                  <a:pt x="2128900" y="1766854"/>
                </a:cubicBezTo>
                <a:lnTo>
                  <a:pt x="2325894" y="1776833"/>
                </a:lnTo>
                <a:lnTo>
                  <a:pt x="2325894" y="1799934"/>
                </a:lnTo>
                <a:lnTo>
                  <a:pt x="2126525" y="1789835"/>
                </a:lnTo>
                <a:cubicBezTo>
                  <a:pt x="1208653" y="1696346"/>
                  <a:pt x="476829" y="964585"/>
                  <a:pt x="383332" y="46792"/>
                </a:cubicBezTo>
                <a:close/>
                <a:moveTo>
                  <a:pt x="254013" y="0"/>
                </a:moveTo>
                <a:lnTo>
                  <a:pt x="277116" y="0"/>
                </a:lnTo>
                <a:lnTo>
                  <a:pt x="280023" y="57371"/>
                </a:lnTo>
                <a:cubicBezTo>
                  <a:pt x="378489" y="1023914"/>
                  <a:pt x="1149211" y="1794655"/>
                  <a:pt x="2115917" y="1893125"/>
                </a:cubicBezTo>
                <a:lnTo>
                  <a:pt x="2325894" y="1903762"/>
                </a:lnTo>
                <a:lnTo>
                  <a:pt x="2325894" y="1926863"/>
                </a:lnTo>
                <a:lnTo>
                  <a:pt x="2113563" y="1916107"/>
                </a:lnTo>
                <a:cubicBezTo>
                  <a:pt x="1136012" y="1816541"/>
                  <a:pt x="356615" y="1037211"/>
                  <a:pt x="257040" y="59745"/>
                </a:cubicBezTo>
                <a:close/>
                <a:moveTo>
                  <a:pt x="126949" y="0"/>
                </a:moveTo>
                <a:lnTo>
                  <a:pt x="150160" y="0"/>
                </a:lnTo>
                <a:lnTo>
                  <a:pt x="153729" y="70454"/>
                </a:lnTo>
                <a:cubicBezTo>
                  <a:pt x="258274" y="1096671"/>
                  <a:pt x="1076570" y="1914983"/>
                  <a:pt x="2102955" y="2019530"/>
                </a:cubicBezTo>
                <a:lnTo>
                  <a:pt x="2325894" y="2030824"/>
                </a:lnTo>
                <a:lnTo>
                  <a:pt x="2325894" y="2053925"/>
                </a:lnTo>
                <a:lnTo>
                  <a:pt x="2100598" y="2042512"/>
                </a:lnTo>
                <a:cubicBezTo>
                  <a:pt x="1063358" y="1936856"/>
                  <a:pt x="236298" y="1109866"/>
                  <a:pt x="130633" y="72714"/>
                </a:cubicBezTo>
                <a:close/>
                <a:moveTo>
                  <a:pt x="0" y="0"/>
                </a:moveTo>
                <a:lnTo>
                  <a:pt x="23103" y="0"/>
                </a:lnTo>
                <a:lnTo>
                  <a:pt x="27324" y="83311"/>
                </a:lnTo>
                <a:cubicBezTo>
                  <a:pt x="137958" y="1169290"/>
                  <a:pt x="1003916" y="2035178"/>
                  <a:pt x="2089991" y="2145803"/>
                </a:cubicBezTo>
                <a:lnTo>
                  <a:pt x="2325894" y="2157753"/>
                </a:lnTo>
                <a:lnTo>
                  <a:pt x="2325894" y="2180854"/>
                </a:lnTo>
                <a:lnTo>
                  <a:pt x="2087636" y="2168784"/>
                </a:lnTo>
                <a:cubicBezTo>
                  <a:pt x="990717" y="2057051"/>
                  <a:pt x="116084" y="1182492"/>
                  <a:pt x="4341" y="85667"/>
                </a:cubicBezTo>
                <a:close/>
              </a:path>
            </a:pathLst>
          </a:custGeom>
          <a:solidFill>
            <a:srgbClr val="E6F0FE"/>
          </a:solidFill>
          <a:ln w="476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a:solidFill>
                <a:schemeClr val="tx1"/>
              </a:solidFill>
            </a:endParaRPr>
          </a:p>
        </p:txBody>
      </p:sp>
      <p:sp>
        <p:nvSpPr>
          <p:cNvPr id="2" name="Title 1"/>
          <p:cNvSpPr>
            <a:spLocks noGrp="1"/>
          </p:cNvSpPr>
          <p:nvPr>
            <p:ph type="title"/>
          </p:nvPr>
        </p:nvSpPr>
        <p:spPr/>
        <p:txBody>
          <a:bodyPr>
            <a:noAutofit/>
          </a:bodyPr>
          <a:lstStyle>
            <a:lvl1pPr>
              <a:lnSpc>
                <a:spcPct val="100000"/>
              </a:lnSpc>
              <a:defRPr/>
            </a:lvl1pPr>
          </a:lstStyle>
          <a:p>
            <a:r>
              <a:rPr lang="en-US"/>
              <a:t>Click to edit Master title style</a:t>
            </a:r>
          </a:p>
        </p:txBody>
      </p:sp>
      <p:sp>
        <p:nvSpPr>
          <p:cNvPr id="3" name="Content Placeholder 2"/>
          <p:cNvSpPr>
            <a:spLocks noGrp="1"/>
          </p:cNvSpPr>
          <p:nvPr>
            <p:ph sz="half" idx="1"/>
          </p:nvPr>
        </p:nvSpPr>
        <p:spPr>
          <a:xfrm>
            <a:off x="755904" y="2825496"/>
            <a:ext cx="10680192" cy="2834640"/>
          </a:xfrm>
        </p:spPr>
        <p:txBody>
          <a:bodyPr>
            <a:no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noAutofit/>
          </a:bodyPr>
          <a:lstStyle/>
          <a:p>
            <a:r>
              <a:rPr lang="en-US"/>
              <a:t>Presentation title</a:t>
            </a:r>
          </a:p>
        </p:txBody>
      </p:sp>
      <p:sp>
        <p:nvSpPr>
          <p:cNvPr id="7" name="Slide Number Placeholder 6"/>
          <p:cNvSpPr>
            <a:spLocks noGrp="1"/>
          </p:cNvSpPr>
          <p:nvPr>
            <p:ph type="sldNum" sz="quarter" idx="12"/>
          </p:nvPr>
        </p:nvSpPr>
        <p:spPr/>
        <p:txBody>
          <a:bodyPr>
            <a:noAutofit/>
          </a:bodyPr>
          <a:lstStyle/>
          <a:p>
            <a:fld id="{48F63A3B-78C7-47BE-AE5E-E10140E04643}" type="slidenum">
              <a:rPr lang="en-US" dirty="0"/>
              <a:t>‹#›</a:t>
            </a:fld>
            <a:endParaRPr lang="en-US"/>
          </a:p>
        </p:txBody>
      </p:sp>
    </p:spTree>
    <p:extLst>
      <p:ext uri="{BB962C8B-B14F-4D97-AF65-F5344CB8AC3E}">
        <p14:creationId xmlns:p14="http://schemas.microsoft.com/office/powerpoint/2010/main" val="9229628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 Column">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B950ED98-B5D1-206C-403F-FA954F9D2CFF}"/>
              </a:ext>
            </a:extLst>
          </p:cNvPr>
          <p:cNvSpPr/>
          <p:nvPr userDrawn="1"/>
        </p:nvSpPr>
        <p:spPr>
          <a:xfrm>
            <a:off x="685338" y="3796480"/>
            <a:ext cx="2011680" cy="151790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0E8643CE-01D9-3E5E-15F6-20689F775F15}"/>
              </a:ext>
            </a:extLst>
          </p:cNvPr>
          <p:cNvSpPr/>
          <p:nvPr userDrawn="1"/>
        </p:nvSpPr>
        <p:spPr>
          <a:xfrm>
            <a:off x="2900911" y="3796480"/>
            <a:ext cx="2011680" cy="1517904"/>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5AF82DDD-EDEC-7D87-F43A-113C5E4A4FE7}"/>
              </a:ext>
            </a:extLst>
          </p:cNvPr>
          <p:cNvSpPr/>
          <p:nvPr userDrawn="1"/>
        </p:nvSpPr>
        <p:spPr>
          <a:xfrm>
            <a:off x="5116484" y="3796480"/>
            <a:ext cx="2011680" cy="151790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E47E492E-967F-54B7-55B1-08A5E1C3615B}"/>
              </a:ext>
            </a:extLst>
          </p:cNvPr>
          <p:cNvSpPr/>
          <p:nvPr userDrawn="1"/>
        </p:nvSpPr>
        <p:spPr>
          <a:xfrm>
            <a:off x="9547629" y="3796480"/>
            <a:ext cx="2011680" cy="151790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DC0053FE-E44A-CA97-F782-67FC633E722E}"/>
              </a:ext>
            </a:extLst>
          </p:cNvPr>
          <p:cNvSpPr/>
          <p:nvPr userDrawn="1"/>
        </p:nvSpPr>
        <p:spPr>
          <a:xfrm>
            <a:off x="7332057" y="3796480"/>
            <a:ext cx="2011680" cy="1517904"/>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445A0A-815D-3414-088B-C041E6742DBE}"/>
              </a:ext>
            </a:extLst>
          </p:cNvPr>
          <p:cNvSpPr>
            <a:spLocks noGrp="1"/>
          </p:cNvSpPr>
          <p:nvPr>
            <p:ph type="title"/>
          </p:nvPr>
        </p:nvSpPr>
        <p:spPr>
          <a:xfrm>
            <a:off x="758952" y="841248"/>
            <a:ext cx="10671048" cy="768096"/>
          </a:xfrm>
        </p:spPr>
        <p:txBody>
          <a:bodyPr>
            <a:noAutofit/>
          </a:bodyPr>
          <a:lstStyle>
            <a:lvl1pPr>
              <a:lnSpc>
                <a:spcPct val="100000"/>
              </a:lnSpc>
              <a:defRPr/>
            </a:lvl1pPr>
          </a:lstStyle>
          <a:p>
            <a:r>
              <a:rPr lang="en-US"/>
              <a:t>Click to edit Master title style</a:t>
            </a:r>
          </a:p>
        </p:txBody>
      </p:sp>
      <p:sp>
        <p:nvSpPr>
          <p:cNvPr id="4" name="Footer Placeholder 3">
            <a:extLst>
              <a:ext uri="{FF2B5EF4-FFF2-40B4-BE49-F238E27FC236}">
                <a16:creationId xmlns:a16="http://schemas.microsoft.com/office/drawing/2014/main" id="{317B5E29-6335-83BC-FA01-FAE422D2658B}"/>
              </a:ext>
            </a:extLst>
          </p:cNvPr>
          <p:cNvSpPr>
            <a:spLocks noGrp="1"/>
          </p:cNvSpPr>
          <p:nvPr>
            <p:ph type="ftr" sz="quarter" idx="11"/>
          </p:nvPr>
        </p:nvSpPr>
        <p:spPr/>
        <p:txBody>
          <a:bodyPr>
            <a:noAutofit/>
          </a:bodyPr>
          <a:lstStyle/>
          <a:p>
            <a:r>
              <a:rPr lang="en-US"/>
              <a:t>Presentation title</a:t>
            </a:r>
          </a:p>
        </p:txBody>
      </p:sp>
      <p:sp>
        <p:nvSpPr>
          <p:cNvPr id="5" name="Slide Number Placeholder 4">
            <a:extLst>
              <a:ext uri="{FF2B5EF4-FFF2-40B4-BE49-F238E27FC236}">
                <a16:creationId xmlns:a16="http://schemas.microsoft.com/office/drawing/2014/main" id="{536476D1-B61A-E9FD-E266-768B405CC30B}"/>
              </a:ext>
            </a:extLst>
          </p:cNvPr>
          <p:cNvSpPr>
            <a:spLocks noGrp="1"/>
          </p:cNvSpPr>
          <p:nvPr>
            <p:ph type="sldNum" sz="quarter" idx="12"/>
          </p:nvPr>
        </p:nvSpPr>
        <p:spPr/>
        <p:txBody>
          <a:bodyPr>
            <a:noAutofit/>
          </a:bodyPr>
          <a:lstStyle/>
          <a:p>
            <a:fld id="{48F63A3B-78C7-47BE-AE5E-E10140E04643}" type="slidenum">
              <a:rPr lang="en-US" smtClean="0"/>
              <a:pPr/>
              <a:t>‹#›</a:t>
            </a:fld>
            <a:endParaRPr lang="en-US"/>
          </a:p>
        </p:txBody>
      </p:sp>
      <p:sp>
        <p:nvSpPr>
          <p:cNvPr id="46" name="Text Placeholder 2">
            <a:extLst>
              <a:ext uri="{FF2B5EF4-FFF2-40B4-BE49-F238E27FC236}">
                <a16:creationId xmlns:a16="http://schemas.microsoft.com/office/drawing/2014/main" id="{C025625F-8274-840F-6DD8-D36687CB8F7E}"/>
              </a:ext>
            </a:extLst>
          </p:cNvPr>
          <p:cNvSpPr>
            <a:spLocks noGrp="1"/>
          </p:cNvSpPr>
          <p:nvPr>
            <p:ph type="body" idx="1"/>
          </p:nvPr>
        </p:nvSpPr>
        <p:spPr>
          <a:xfrm>
            <a:off x="685338" y="2491684"/>
            <a:ext cx="2011680" cy="2825173"/>
          </a:xfrm>
          <a:noFill/>
          <a:ln w="12700">
            <a:solidFill>
              <a:schemeClr val="accent1"/>
            </a:solidFill>
          </a:ln>
        </p:spPr>
        <p:txBody>
          <a:bodyPr tIns="685800" anchor="t">
            <a:noAutofit/>
          </a:bodyPr>
          <a:lstStyle>
            <a:lvl1pPr marL="0" indent="0" algn="ctr">
              <a:lnSpc>
                <a:spcPct val="100000"/>
              </a:lnSpc>
              <a:spcBef>
                <a:spcPts val="0"/>
              </a:spcBef>
              <a:buNone/>
              <a:defRPr sz="1800" b="1" cap="all" spc="0" baseline="0">
                <a:solidFill>
                  <a:schemeClr val="accent6"/>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4" name="Picture Placeholder 62">
            <a:extLst>
              <a:ext uri="{FF2B5EF4-FFF2-40B4-BE49-F238E27FC236}">
                <a16:creationId xmlns:a16="http://schemas.microsoft.com/office/drawing/2014/main" id="{2F18FBB7-2D21-7954-1324-C7D3BFE5C85D}"/>
              </a:ext>
            </a:extLst>
          </p:cNvPr>
          <p:cNvSpPr>
            <a:spLocks noGrp="1"/>
          </p:cNvSpPr>
          <p:nvPr>
            <p:ph type="pic" sz="quarter" idx="23"/>
          </p:nvPr>
        </p:nvSpPr>
        <p:spPr>
          <a:xfrm>
            <a:off x="1339134" y="2111058"/>
            <a:ext cx="704088" cy="704088"/>
          </a:xfrm>
          <a:prstGeom prst="ellipse">
            <a:avLst/>
          </a:prstGeom>
          <a:solidFill>
            <a:schemeClr val="accent1"/>
          </a:solidFill>
        </p:spPr>
        <p:txBody>
          <a:bodyPr lIns="0" tIns="0" rIns="0" bIns="0" anchor="ctr">
            <a:noAutofit/>
          </a:bodyPr>
          <a:lstStyle>
            <a:lvl1pPr marL="0" indent="0" algn="ctr">
              <a:buNone/>
              <a:defRPr sz="900"/>
            </a:lvl1pPr>
          </a:lstStyle>
          <a:p>
            <a:r>
              <a:rPr lang="en-US"/>
              <a:t>Click icon to add picture</a:t>
            </a:r>
          </a:p>
        </p:txBody>
      </p:sp>
      <p:sp>
        <p:nvSpPr>
          <p:cNvPr id="52" name="Text Placeholder 51">
            <a:extLst>
              <a:ext uri="{FF2B5EF4-FFF2-40B4-BE49-F238E27FC236}">
                <a16:creationId xmlns:a16="http://schemas.microsoft.com/office/drawing/2014/main" id="{2EF54C35-5F8E-4E0A-AB4D-97E38121910A}"/>
              </a:ext>
            </a:extLst>
          </p:cNvPr>
          <p:cNvSpPr>
            <a:spLocks noGrp="1"/>
          </p:cNvSpPr>
          <p:nvPr>
            <p:ph type="body" sz="quarter" idx="18"/>
          </p:nvPr>
        </p:nvSpPr>
        <p:spPr>
          <a:xfrm>
            <a:off x="731058" y="3888404"/>
            <a:ext cx="1920240" cy="1371600"/>
          </a:xfrm>
          <a:noFill/>
          <a:ln>
            <a:noFill/>
          </a:ln>
        </p:spPr>
        <p:txBody>
          <a:bodyPr lIns="91440" rIns="91440" anchor="ctr">
            <a:noAutofit/>
          </a:bodyPr>
          <a:lstStyle>
            <a:lvl1pPr marL="0" indent="0" algn="ctr">
              <a:spcBef>
                <a:spcPts val="0"/>
              </a:spcBef>
              <a:buNone/>
              <a:defRPr sz="1500"/>
            </a:lvl1pPr>
          </a:lstStyle>
          <a:p>
            <a:pPr lvl="0"/>
            <a:r>
              <a:rPr lang="en-US"/>
              <a:t>Click to edit Master text styles</a:t>
            </a:r>
          </a:p>
        </p:txBody>
      </p:sp>
      <p:sp>
        <p:nvSpPr>
          <p:cNvPr id="47" name="Text Placeholder 4">
            <a:extLst>
              <a:ext uri="{FF2B5EF4-FFF2-40B4-BE49-F238E27FC236}">
                <a16:creationId xmlns:a16="http://schemas.microsoft.com/office/drawing/2014/main" id="{79F9AD31-B0C5-3563-C73A-8B6297FCFD1C}"/>
              </a:ext>
            </a:extLst>
          </p:cNvPr>
          <p:cNvSpPr>
            <a:spLocks noGrp="1"/>
          </p:cNvSpPr>
          <p:nvPr>
            <p:ph type="body" sz="quarter" idx="3"/>
          </p:nvPr>
        </p:nvSpPr>
        <p:spPr>
          <a:xfrm>
            <a:off x="2900910" y="2491684"/>
            <a:ext cx="2011680" cy="2825173"/>
          </a:xfrm>
          <a:noFill/>
          <a:ln w="12700">
            <a:solidFill>
              <a:schemeClr val="accent3"/>
            </a:solidFill>
          </a:ln>
        </p:spPr>
        <p:txBody>
          <a:bodyPr tIns="685800" anchor="t">
            <a:noAutofit/>
          </a:bodyPr>
          <a:lstStyle>
            <a:lvl1pPr marL="0" indent="0" algn="ctr">
              <a:lnSpc>
                <a:spcPct val="100000"/>
              </a:lnSpc>
              <a:spcBef>
                <a:spcPts val="0"/>
              </a:spcBef>
              <a:buNone/>
              <a:defRPr sz="1800" b="1" cap="all" spc="0" baseline="0">
                <a:solidFill>
                  <a:schemeClr val="accent6"/>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8" name="Picture Placeholder 62">
            <a:extLst>
              <a:ext uri="{FF2B5EF4-FFF2-40B4-BE49-F238E27FC236}">
                <a16:creationId xmlns:a16="http://schemas.microsoft.com/office/drawing/2014/main" id="{05E8E8EF-4954-870B-04E5-82BC660A6738}"/>
              </a:ext>
            </a:extLst>
          </p:cNvPr>
          <p:cNvSpPr>
            <a:spLocks noGrp="1"/>
          </p:cNvSpPr>
          <p:nvPr>
            <p:ph type="pic" sz="quarter" idx="27"/>
          </p:nvPr>
        </p:nvSpPr>
        <p:spPr>
          <a:xfrm>
            <a:off x="3554707" y="2111058"/>
            <a:ext cx="704088" cy="704088"/>
          </a:xfrm>
          <a:prstGeom prst="ellipse">
            <a:avLst/>
          </a:prstGeom>
          <a:solidFill>
            <a:schemeClr val="accent3"/>
          </a:solidFill>
        </p:spPr>
        <p:txBody>
          <a:bodyPr lIns="0" tIns="0" rIns="0" bIns="0" anchor="ctr">
            <a:noAutofit/>
          </a:bodyPr>
          <a:lstStyle>
            <a:lvl1pPr marL="0" indent="0" algn="ctr">
              <a:buNone/>
              <a:defRPr sz="900"/>
            </a:lvl1pPr>
          </a:lstStyle>
          <a:p>
            <a:r>
              <a:rPr lang="en-US"/>
              <a:t>Click icon to add picture</a:t>
            </a:r>
          </a:p>
        </p:txBody>
      </p:sp>
      <p:sp>
        <p:nvSpPr>
          <p:cNvPr id="58" name="Text Placeholder 51">
            <a:extLst>
              <a:ext uri="{FF2B5EF4-FFF2-40B4-BE49-F238E27FC236}">
                <a16:creationId xmlns:a16="http://schemas.microsoft.com/office/drawing/2014/main" id="{75981CD1-EA26-D1CF-F19E-B58C16BA8A69}"/>
              </a:ext>
            </a:extLst>
          </p:cNvPr>
          <p:cNvSpPr>
            <a:spLocks noGrp="1"/>
          </p:cNvSpPr>
          <p:nvPr>
            <p:ph type="body" sz="quarter" idx="19"/>
          </p:nvPr>
        </p:nvSpPr>
        <p:spPr>
          <a:xfrm>
            <a:off x="2946630" y="3888404"/>
            <a:ext cx="1920240" cy="1371600"/>
          </a:xfrm>
          <a:noFill/>
          <a:ln>
            <a:noFill/>
          </a:ln>
        </p:spPr>
        <p:txBody>
          <a:bodyPr lIns="91440" rIns="91440" anchor="ctr">
            <a:noAutofit/>
          </a:bodyPr>
          <a:lstStyle>
            <a:lvl1pPr marL="0" indent="0" algn="ctr">
              <a:spcBef>
                <a:spcPts val="0"/>
              </a:spcBef>
              <a:buNone/>
              <a:defRPr sz="1500"/>
            </a:lvl1pPr>
          </a:lstStyle>
          <a:p>
            <a:pPr lvl="0"/>
            <a:r>
              <a:rPr lang="en-US"/>
              <a:t>Click to edit Master text styles</a:t>
            </a:r>
          </a:p>
        </p:txBody>
      </p:sp>
      <p:sp>
        <p:nvSpPr>
          <p:cNvPr id="48" name="Text Placeholder 4">
            <a:extLst>
              <a:ext uri="{FF2B5EF4-FFF2-40B4-BE49-F238E27FC236}">
                <a16:creationId xmlns:a16="http://schemas.microsoft.com/office/drawing/2014/main" id="{3A09BBD1-5CBC-B0EF-71C0-054FCB989BC6}"/>
              </a:ext>
            </a:extLst>
          </p:cNvPr>
          <p:cNvSpPr>
            <a:spLocks noGrp="1"/>
          </p:cNvSpPr>
          <p:nvPr>
            <p:ph type="body" sz="quarter" idx="13"/>
          </p:nvPr>
        </p:nvSpPr>
        <p:spPr>
          <a:xfrm>
            <a:off x="5116484" y="2491684"/>
            <a:ext cx="2011680" cy="2825173"/>
          </a:xfrm>
          <a:noFill/>
          <a:ln w="12700">
            <a:solidFill>
              <a:schemeClr val="accent1"/>
            </a:solidFill>
          </a:ln>
        </p:spPr>
        <p:txBody>
          <a:bodyPr tIns="685800" anchor="t">
            <a:noAutofit/>
          </a:bodyPr>
          <a:lstStyle>
            <a:lvl1pPr marL="0" indent="0" algn="ctr">
              <a:lnSpc>
                <a:spcPct val="100000"/>
              </a:lnSpc>
              <a:spcBef>
                <a:spcPts val="0"/>
              </a:spcBef>
              <a:buNone/>
              <a:defRPr sz="1800" b="1" cap="all" spc="0" baseline="0">
                <a:solidFill>
                  <a:schemeClr val="accent6"/>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7" name="Picture Placeholder 62">
            <a:extLst>
              <a:ext uri="{FF2B5EF4-FFF2-40B4-BE49-F238E27FC236}">
                <a16:creationId xmlns:a16="http://schemas.microsoft.com/office/drawing/2014/main" id="{4AD0C8C9-DB5A-6DC8-2729-A21F1A5CF174}"/>
              </a:ext>
            </a:extLst>
          </p:cNvPr>
          <p:cNvSpPr>
            <a:spLocks noGrp="1"/>
          </p:cNvSpPr>
          <p:nvPr>
            <p:ph type="pic" sz="quarter" idx="26"/>
          </p:nvPr>
        </p:nvSpPr>
        <p:spPr>
          <a:xfrm>
            <a:off x="5770280" y="2111058"/>
            <a:ext cx="704088" cy="704088"/>
          </a:xfrm>
          <a:prstGeom prst="ellipse">
            <a:avLst/>
          </a:prstGeom>
          <a:solidFill>
            <a:schemeClr val="accent1"/>
          </a:solidFill>
        </p:spPr>
        <p:txBody>
          <a:bodyPr lIns="0" tIns="0" rIns="0" bIns="0" anchor="ctr">
            <a:noAutofit/>
          </a:bodyPr>
          <a:lstStyle>
            <a:lvl1pPr marL="0" indent="0" algn="ctr">
              <a:buNone/>
              <a:defRPr sz="900"/>
            </a:lvl1pPr>
          </a:lstStyle>
          <a:p>
            <a:r>
              <a:rPr lang="en-US"/>
              <a:t>Click icon to add picture</a:t>
            </a:r>
          </a:p>
        </p:txBody>
      </p:sp>
      <p:sp>
        <p:nvSpPr>
          <p:cNvPr id="59" name="Text Placeholder 51">
            <a:extLst>
              <a:ext uri="{FF2B5EF4-FFF2-40B4-BE49-F238E27FC236}">
                <a16:creationId xmlns:a16="http://schemas.microsoft.com/office/drawing/2014/main" id="{F02DE2DC-F65C-32A5-5821-89FB2F53C325}"/>
              </a:ext>
            </a:extLst>
          </p:cNvPr>
          <p:cNvSpPr>
            <a:spLocks noGrp="1"/>
          </p:cNvSpPr>
          <p:nvPr>
            <p:ph type="body" sz="quarter" idx="20"/>
          </p:nvPr>
        </p:nvSpPr>
        <p:spPr>
          <a:xfrm>
            <a:off x="5162204" y="3888404"/>
            <a:ext cx="1920240" cy="1371600"/>
          </a:xfrm>
          <a:noFill/>
          <a:ln>
            <a:noFill/>
          </a:ln>
        </p:spPr>
        <p:txBody>
          <a:bodyPr lIns="91440" rIns="91440" anchor="ctr">
            <a:noAutofit/>
          </a:bodyPr>
          <a:lstStyle>
            <a:lvl1pPr marL="0" indent="0" algn="ctr">
              <a:spcBef>
                <a:spcPts val="0"/>
              </a:spcBef>
              <a:buNone/>
              <a:defRPr sz="1500"/>
            </a:lvl1pPr>
          </a:lstStyle>
          <a:p>
            <a:pPr lvl="0"/>
            <a:r>
              <a:rPr lang="en-US"/>
              <a:t>Click to edit Master text styles</a:t>
            </a:r>
          </a:p>
        </p:txBody>
      </p:sp>
      <p:sp>
        <p:nvSpPr>
          <p:cNvPr id="49" name="Text Placeholder 4">
            <a:extLst>
              <a:ext uri="{FF2B5EF4-FFF2-40B4-BE49-F238E27FC236}">
                <a16:creationId xmlns:a16="http://schemas.microsoft.com/office/drawing/2014/main" id="{084A0326-A0B8-1723-B8BA-B015344F2DCE}"/>
              </a:ext>
            </a:extLst>
          </p:cNvPr>
          <p:cNvSpPr>
            <a:spLocks noGrp="1"/>
          </p:cNvSpPr>
          <p:nvPr>
            <p:ph type="body" sz="quarter" idx="15"/>
          </p:nvPr>
        </p:nvSpPr>
        <p:spPr>
          <a:xfrm>
            <a:off x="7332057" y="2491684"/>
            <a:ext cx="2011680" cy="2825173"/>
          </a:xfrm>
          <a:noFill/>
          <a:ln w="12700">
            <a:solidFill>
              <a:schemeClr val="accent3"/>
            </a:solidFill>
          </a:ln>
        </p:spPr>
        <p:txBody>
          <a:bodyPr tIns="685800" anchor="t">
            <a:noAutofit/>
          </a:bodyPr>
          <a:lstStyle>
            <a:lvl1pPr marL="0" indent="0" algn="ctr">
              <a:lnSpc>
                <a:spcPct val="100000"/>
              </a:lnSpc>
              <a:spcBef>
                <a:spcPts val="0"/>
              </a:spcBef>
              <a:buNone/>
              <a:defRPr sz="1800" b="1" cap="all" spc="0" baseline="0">
                <a:solidFill>
                  <a:schemeClr val="accent6"/>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6" name="Picture Placeholder 62">
            <a:extLst>
              <a:ext uri="{FF2B5EF4-FFF2-40B4-BE49-F238E27FC236}">
                <a16:creationId xmlns:a16="http://schemas.microsoft.com/office/drawing/2014/main" id="{139354A0-F5DF-3AC5-5E8B-A41146C26F3C}"/>
              </a:ext>
            </a:extLst>
          </p:cNvPr>
          <p:cNvSpPr>
            <a:spLocks noGrp="1"/>
          </p:cNvSpPr>
          <p:nvPr>
            <p:ph type="pic" sz="quarter" idx="25"/>
          </p:nvPr>
        </p:nvSpPr>
        <p:spPr>
          <a:xfrm>
            <a:off x="7985853" y="2111058"/>
            <a:ext cx="704088" cy="704088"/>
          </a:xfrm>
          <a:prstGeom prst="ellipse">
            <a:avLst/>
          </a:prstGeom>
          <a:solidFill>
            <a:schemeClr val="accent3"/>
          </a:solidFill>
        </p:spPr>
        <p:txBody>
          <a:bodyPr lIns="0" tIns="0" rIns="0" bIns="0" anchor="ctr">
            <a:noAutofit/>
          </a:bodyPr>
          <a:lstStyle>
            <a:lvl1pPr marL="0" indent="0" algn="ctr">
              <a:buNone/>
              <a:defRPr sz="900"/>
            </a:lvl1pPr>
          </a:lstStyle>
          <a:p>
            <a:r>
              <a:rPr lang="en-US"/>
              <a:t>Click icon to add picture</a:t>
            </a:r>
          </a:p>
        </p:txBody>
      </p:sp>
      <p:sp>
        <p:nvSpPr>
          <p:cNvPr id="60" name="Text Placeholder 51">
            <a:extLst>
              <a:ext uri="{FF2B5EF4-FFF2-40B4-BE49-F238E27FC236}">
                <a16:creationId xmlns:a16="http://schemas.microsoft.com/office/drawing/2014/main" id="{E9730E82-F317-686A-8777-D81705BCC706}"/>
              </a:ext>
            </a:extLst>
          </p:cNvPr>
          <p:cNvSpPr>
            <a:spLocks noGrp="1"/>
          </p:cNvSpPr>
          <p:nvPr>
            <p:ph type="body" sz="quarter" idx="21"/>
          </p:nvPr>
        </p:nvSpPr>
        <p:spPr>
          <a:xfrm>
            <a:off x="7377777" y="3888404"/>
            <a:ext cx="1920240" cy="1371600"/>
          </a:xfrm>
          <a:noFill/>
          <a:ln>
            <a:noFill/>
          </a:ln>
        </p:spPr>
        <p:txBody>
          <a:bodyPr lIns="91440" rIns="91440" anchor="ctr">
            <a:noAutofit/>
          </a:bodyPr>
          <a:lstStyle>
            <a:lvl1pPr marL="0" indent="0" algn="ctr">
              <a:spcBef>
                <a:spcPts val="0"/>
              </a:spcBef>
              <a:buNone/>
              <a:defRPr sz="1500"/>
            </a:lvl1pPr>
          </a:lstStyle>
          <a:p>
            <a:pPr lvl="0"/>
            <a:r>
              <a:rPr lang="en-US"/>
              <a:t>Click to edit Master text styles</a:t>
            </a:r>
          </a:p>
        </p:txBody>
      </p:sp>
      <p:sp>
        <p:nvSpPr>
          <p:cNvPr id="50" name="Text Placeholder 4">
            <a:extLst>
              <a:ext uri="{FF2B5EF4-FFF2-40B4-BE49-F238E27FC236}">
                <a16:creationId xmlns:a16="http://schemas.microsoft.com/office/drawing/2014/main" id="{0E3B57F3-1903-446F-D989-D6CA342D0861}"/>
              </a:ext>
            </a:extLst>
          </p:cNvPr>
          <p:cNvSpPr>
            <a:spLocks noGrp="1"/>
          </p:cNvSpPr>
          <p:nvPr>
            <p:ph type="body" sz="quarter" idx="17"/>
          </p:nvPr>
        </p:nvSpPr>
        <p:spPr>
          <a:xfrm>
            <a:off x="9547629" y="2491684"/>
            <a:ext cx="2011680" cy="2825173"/>
          </a:xfrm>
          <a:noFill/>
          <a:ln w="12700">
            <a:solidFill>
              <a:schemeClr val="accent1"/>
            </a:solidFill>
          </a:ln>
        </p:spPr>
        <p:txBody>
          <a:bodyPr tIns="685800" anchor="t">
            <a:noAutofit/>
          </a:bodyPr>
          <a:lstStyle>
            <a:lvl1pPr marL="0" indent="0" algn="ctr">
              <a:lnSpc>
                <a:spcPct val="100000"/>
              </a:lnSpc>
              <a:spcBef>
                <a:spcPts val="0"/>
              </a:spcBef>
              <a:buNone/>
              <a:defRPr sz="1800" b="1" cap="all" spc="0" baseline="0">
                <a:solidFill>
                  <a:schemeClr val="accent6"/>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5" name="Picture Placeholder 62">
            <a:extLst>
              <a:ext uri="{FF2B5EF4-FFF2-40B4-BE49-F238E27FC236}">
                <a16:creationId xmlns:a16="http://schemas.microsoft.com/office/drawing/2014/main" id="{D5BF3A8A-72F1-392E-855B-5B36E244A7FD}"/>
              </a:ext>
            </a:extLst>
          </p:cNvPr>
          <p:cNvSpPr>
            <a:spLocks noGrp="1"/>
          </p:cNvSpPr>
          <p:nvPr>
            <p:ph type="pic" sz="quarter" idx="24"/>
          </p:nvPr>
        </p:nvSpPr>
        <p:spPr>
          <a:xfrm>
            <a:off x="10201425" y="2111058"/>
            <a:ext cx="704088" cy="704088"/>
          </a:xfrm>
          <a:prstGeom prst="ellipse">
            <a:avLst/>
          </a:prstGeom>
          <a:solidFill>
            <a:schemeClr val="accent1"/>
          </a:solidFill>
        </p:spPr>
        <p:txBody>
          <a:bodyPr lIns="0" tIns="0" rIns="0" bIns="0" anchor="ctr">
            <a:noAutofit/>
          </a:bodyPr>
          <a:lstStyle>
            <a:lvl1pPr marL="0" indent="0" algn="ctr">
              <a:buNone/>
              <a:defRPr sz="900"/>
            </a:lvl1pPr>
          </a:lstStyle>
          <a:p>
            <a:r>
              <a:rPr lang="en-US"/>
              <a:t>Click icon to add picture</a:t>
            </a:r>
          </a:p>
        </p:txBody>
      </p:sp>
      <p:sp>
        <p:nvSpPr>
          <p:cNvPr id="61" name="Text Placeholder 51">
            <a:extLst>
              <a:ext uri="{FF2B5EF4-FFF2-40B4-BE49-F238E27FC236}">
                <a16:creationId xmlns:a16="http://schemas.microsoft.com/office/drawing/2014/main" id="{2AED5DDC-3165-FA12-0310-E3545223E292}"/>
              </a:ext>
            </a:extLst>
          </p:cNvPr>
          <p:cNvSpPr>
            <a:spLocks noGrp="1"/>
          </p:cNvSpPr>
          <p:nvPr>
            <p:ph type="body" sz="quarter" idx="22"/>
          </p:nvPr>
        </p:nvSpPr>
        <p:spPr>
          <a:xfrm>
            <a:off x="9593349" y="3888404"/>
            <a:ext cx="1920240" cy="1371600"/>
          </a:xfrm>
          <a:noFill/>
          <a:ln>
            <a:noFill/>
          </a:ln>
        </p:spPr>
        <p:txBody>
          <a:bodyPr lIns="91440" rIns="91440" anchor="ctr">
            <a:noAutofit/>
          </a:bodyPr>
          <a:lstStyle>
            <a:lvl1pPr marL="0" indent="0" algn="ctr">
              <a:spcBef>
                <a:spcPts val="0"/>
              </a:spcBef>
              <a:buNone/>
              <a:defRPr sz="1500"/>
            </a:lvl1pPr>
          </a:lstStyle>
          <a:p>
            <a:pPr lvl="0"/>
            <a:r>
              <a:rPr lang="en-US"/>
              <a:t>Click to edit Master text styles</a:t>
            </a:r>
          </a:p>
        </p:txBody>
      </p:sp>
    </p:spTree>
    <p:extLst>
      <p:ext uri="{BB962C8B-B14F-4D97-AF65-F5344CB8AC3E}">
        <p14:creationId xmlns:p14="http://schemas.microsoft.com/office/powerpoint/2010/main" val="41978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6/3/2024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751051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6/3/2024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116647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6/3/2024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97649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6/3/2024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986092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6/3/2024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268117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6/3/2024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291399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6/3/2024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552404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6/3/2024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052563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6/3/2024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294469921"/>
      </p:ext>
    </p:extLst>
  </p:cSld>
  <p:clrMap bg1="lt1" tx1="dk1" bg2="lt2" tx2="dk2" accent1="accent1" accent2="accent2" accent3="accent3" accent4="accent4" accent5="accent5" accent6="accent6" hlink="hlink" folHlink="folHlink"/>
  <p:sldLayoutIdLst>
    <p:sldLayoutId id="2147483871" r:id="rId1"/>
    <p:sldLayoutId id="2147483872" r:id="rId2"/>
    <p:sldLayoutId id="2147483873" r:id="rId3"/>
    <p:sldLayoutId id="2147483874" r:id="rId4"/>
    <p:sldLayoutId id="2147483875" r:id="rId5"/>
    <p:sldLayoutId id="2147483876" r:id="rId6"/>
    <p:sldLayoutId id="2147483877" r:id="rId7"/>
    <p:sldLayoutId id="2147483878" r:id="rId8"/>
    <p:sldLayoutId id="2147483879" r:id="rId9"/>
    <p:sldLayoutId id="2147483880" r:id="rId10"/>
    <p:sldLayoutId id="2147483881" r:id="rId11"/>
    <p:sldLayoutId id="2147483882" r:id="rId12"/>
    <p:sldLayoutId id="2147483883" r:id="rId13"/>
    <p:sldLayoutId id="2147483884" r:id="rId14"/>
    <p:sldLayoutId id="2147483885"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mailto:intl@nova.edu"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mailto:intl@nova.edu" TargetMode="Externa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mailto:intl@nova.eedu" TargetMode="Externa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hyperlink" Target="https://www.e-verify.gov/employers" TargetMode="Externa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studyinthestates.dhs.gov/stem-opt-hub/additional-resources/eligible-cip-codes-for-the-stem-opt-extension" TargetMode="External"/><Relationship Id="rId2" Type="http://schemas.openxmlformats.org/officeDocument/2006/relationships/hyperlink" Target="https://www.ice.gov/doclib/sevis/pdf/stemList2023.pdf" TargetMode="Externa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hyperlink" Target="https://studyinthestates.dhs.gov/assets/certified-school-list-10-19-22.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hyperlink" Target="https://myaccount.uscis.gov/" TargetMode="External"/><Relationship Id="rId2" Type="http://schemas.openxmlformats.org/officeDocument/2006/relationships/hyperlink" Target="https://www.nova.edu/internationalaffairs/index.html" TargetMode="External"/><Relationship Id="rId1" Type="http://schemas.openxmlformats.org/officeDocument/2006/relationships/slideLayout" Target="../slideLayouts/slideLayout13.xml"/><Relationship Id="rId5" Type="http://schemas.openxmlformats.org/officeDocument/2006/relationships/hyperlink" Target="https://www.ice.gov/doclib/sevis/pdf/i983Instructions.pdf" TargetMode="External"/><Relationship Id="rId4" Type="http://schemas.openxmlformats.org/officeDocument/2006/relationships/hyperlink" Target="https://www.ice.gov/doclib/sevis/pdf/i983.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6860D9-9D47-C0BB-B2B4-4B6F2B36CFCC}"/>
              </a:ext>
            </a:extLst>
          </p:cNvPr>
          <p:cNvSpPr>
            <a:spLocks noGrp="1"/>
          </p:cNvSpPr>
          <p:nvPr>
            <p:ph type="ctrTitle"/>
          </p:nvPr>
        </p:nvSpPr>
        <p:spPr>
          <a:xfrm>
            <a:off x="705443" y="1487889"/>
            <a:ext cx="5163022" cy="2635993"/>
          </a:xfrm>
        </p:spPr>
        <p:txBody>
          <a:bodyPr anchor="b">
            <a:noAutofit/>
          </a:bodyPr>
          <a:lstStyle/>
          <a:p>
            <a:pPr algn="l"/>
            <a:r>
              <a:rPr lang="en-US"/>
              <a:t>24 month </a:t>
            </a:r>
            <a:br>
              <a:rPr lang="en-US"/>
            </a:br>
            <a:r>
              <a:rPr lang="en-US"/>
              <a:t>STEM OPT extension</a:t>
            </a:r>
            <a:br>
              <a:rPr lang="en-US"/>
            </a:br>
            <a:endParaRPr lang="en-US"/>
          </a:p>
        </p:txBody>
      </p:sp>
      <p:sp>
        <p:nvSpPr>
          <p:cNvPr id="11" name="Rectangle 10">
            <a:extLst>
              <a:ext uri="{FF2B5EF4-FFF2-40B4-BE49-F238E27FC236}">
                <a16:creationId xmlns:a16="http://schemas.microsoft.com/office/drawing/2014/main" id="{BC05CA36-AD6A-4ABF-9A05-52E5A143D2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4022214"/>
            <a:ext cx="12192000" cy="2835786"/>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D4331EE8-85A4-4588-8D9E-70E534D477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4022220"/>
            <a:ext cx="8153398" cy="2835780"/>
          </a:xfrm>
          <a:prstGeom prst="rect">
            <a:avLst/>
          </a:prstGeom>
          <a:gradFill>
            <a:gsLst>
              <a:gs pos="0">
                <a:srgbClr val="000000">
                  <a:alpha val="63000"/>
                </a:srgbClr>
              </a:gs>
              <a:gs pos="100000">
                <a:schemeClr val="accent1">
                  <a:lumMod val="7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9D6C862-61CC-4B46-8080-96583D653B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4022219"/>
            <a:ext cx="12253472" cy="2835781"/>
          </a:xfrm>
          <a:prstGeom prst="rect">
            <a:avLst/>
          </a:prstGeom>
          <a:gradFill>
            <a:gsLst>
              <a:gs pos="39000">
                <a:schemeClr val="accent1">
                  <a:lumMod val="50000"/>
                  <a:alpha val="0"/>
                </a:schemeClr>
              </a:gs>
              <a:gs pos="100000">
                <a:srgbClr val="000000">
                  <a:alpha val="72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86C1060B-300F-3CE3-E5AA-D8E29791C960}"/>
              </a:ext>
            </a:extLst>
          </p:cNvPr>
          <p:cNvSpPr>
            <a:spLocks noGrp="1"/>
          </p:cNvSpPr>
          <p:nvPr>
            <p:ph type="subTitle" idx="1"/>
          </p:nvPr>
        </p:nvSpPr>
        <p:spPr>
          <a:xfrm>
            <a:off x="777722" y="4810889"/>
            <a:ext cx="4662957" cy="1589906"/>
          </a:xfrm>
        </p:spPr>
        <p:txBody>
          <a:bodyPr vert="horz" lIns="91440" tIns="45720" rIns="91440" bIns="45720" rtlCol="0" anchor="t">
            <a:normAutofit/>
          </a:bodyPr>
          <a:lstStyle/>
          <a:p>
            <a:pPr algn="l"/>
            <a:r>
              <a:rPr lang="en-US" sz="2000" dirty="0">
                <a:solidFill>
                  <a:srgbClr val="FFFFFF"/>
                </a:solidFill>
              </a:rPr>
              <a:t>Deborah Pabon</a:t>
            </a:r>
          </a:p>
          <a:p>
            <a:pPr algn="l"/>
            <a:r>
              <a:rPr lang="en-US" sz="2000" dirty="0">
                <a:solidFill>
                  <a:srgbClr val="FFFFFF"/>
                </a:solidFill>
                <a:cs typeface="Calibri Light"/>
              </a:rPr>
              <a:t>Senior international student advisor</a:t>
            </a:r>
          </a:p>
          <a:p>
            <a:pPr algn="l"/>
            <a:endParaRPr lang="en-US" sz="1500" dirty="0">
              <a:solidFill>
                <a:srgbClr val="FFFFFF"/>
              </a:solidFill>
              <a:cs typeface="Calibri Light"/>
            </a:endParaRPr>
          </a:p>
        </p:txBody>
      </p:sp>
      <p:pic>
        <p:nvPicPr>
          <p:cNvPr id="4" name="Picture 4" descr="World Globe Icon - Free image on Pixabay">
            <a:extLst>
              <a:ext uri="{FF2B5EF4-FFF2-40B4-BE49-F238E27FC236}">
                <a16:creationId xmlns:a16="http://schemas.microsoft.com/office/drawing/2014/main" id="{36B2D30F-4D25-D752-8DED-C2D79120E1C4}"/>
              </a:ext>
            </a:extLst>
          </p:cNvPr>
          <p:cNvPicPr>
            <a:picLocks noChangeAspect="1"/>
          </p:cNvPicPr>
          <p:nvPr/>
        </p:nvPicPr>
        <p:blipFill>
          <a:blip r:embed="rId2"/>
          <a:stretch>
            <a:fillRect/>
          </a:stretch>
        </p:blipFill>
        <p:spPr>
          <a:xfrm>
            <a:off x="6573907" y="1574926"/>
            <a:ext cx="5163022" cy="3330149"/>
          </a:xfrm>
          <a:prstGeom prst="rect">
            <a:avLst/>
          </a:prstGeom>
        </p:spPr>
      </p:pic>
      <p:sp>
        <p:nvSpPr>
          <p:cNvPr id="17" name="Rectangle 16">
            <a:extLst>
              <a:ext uri="{FF2B5EF4-FFF2-40B4-BE49-F238E27FC236}">
                <a16:creationId xmlns:a16="http://schemas.microsoft.com/office/drawing/2014/main" id="{E37EECFC-A684-4391-AE85-4CDAF5565F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6400797"/>
            <a:ext cx="12191998" cy="457203"/>
          </a:xfrm>
          <a:prstGeom prst="rect">
            <a:avLst/>
          </a:prstGeom>
          <a:gradFill>
            <a:gsLst>
              <a:gs pos="0">
                <a:srgbClr val="000000">
                  <a:alpha val="43000"/>
                </a:srgbClr>
              </a:gs>
              <a:gs pos="79000">
                <a:schemeClr val="accent1">
                  <a:lumMod val="75000"/>
                  <a:alpha val="22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31568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46EAA79-FE86-A8EC-628D-D757F0F3A880}"/>
              </a:ext>
            </a:extLst>
          </p:cNvPr>
          <p:cNvSpPr>
            <a:spLocks noGrp="1"/>
          </p:cNvSpPr>
          <p:nvPr>
            <p:ph type="title"/>
          </p:nvPr>
        </p:nvSpPr>
        <p:spPr>
          <a:xfrm>
            <a:off x="812306" y="339975"/>
            <a:ext cx="9688296" cy="1083711"/>
          </a:xfrm>
        </p:spPr>
        <p:txBody>
          <a:bodyPr anchor="b">
            <a:normAutofit/>
          </a:bodyPr>
          <a:lstStyle/>
          <a:p>
            <a:r>
              <a:rPr lang="en-US" sz="5400">
                <a:cs typeface="Calibri Light"/>
              </a:rPr>
              <a:t>After submission</a:t>
            </a:r>
            <a:endParaRPr lang="en-US" sz="5400"/>
          </a:p>
        </p:txBody>
      </p:sp>
      <p:sp>
        <p:nvSpPr>
          <p:cNvPr id="3" name="Content Placeholder 2">
            <a:extLst>
              <a:ext uri="{FF2B5EF4-FFF2-40B4-BE49-F238E27FC236}">
                <a16:creationId xmlns:a16="http://schemas.microsoft.com/office/drawing/2014/main" id="{D857B3D9-0138-C119-6BA7-190294D5D40E}"/>
              </a:ext>
            </a:extLst>
          </p:cNvPr>
          <p:cNvSpPr>
            <a:spLocks noGrp="1"/>
          </p:cNvSpPr>
          <p:nvPr>
            <p:ph idx="1"/>
          </p:nvPr>
        </p:nvSpPr>
        <p:spPr>
          <a:xfrm>
            <a:off x="1136397" y="1504709"/>
            <a:ext cx="10727654" cy="4368058"/>
          </a:xfrm>
        </p:spPr>
        <p:txBody>
          <a:bodyPr vert="horz" lIns="0" tIns="45720" rIns="0" bIns="45720" rtlCol="0" anchor="t">
            <a:noAutofit/>
          </a:bodyPr>
          <a:lstStyle/>
          <a:p>
            <a:pPr>
              <a:buFont typeface="Arial" panose="020F0502020204030204" pitchFamily="34" charset="0"/>
              <a:buChar char="•"/>
            </a:pPr>
            <a:r>
              <a:rPr lang="en-US" sz="2400">
                <a:ea typeface="+mn-lt"/>
                <a:cs typeface="+mn-lt"/>
              </a:rPr>
              <a:t>Check your USCIS online account often to see if you receive a receipt number and any updates.</a:t>
            </a:r>
            <a:endParaRPr lang="en-US" sz="2400"/>
          </a:p>
          <a:p>
            <a:pPr>
              <a:buFont typeface="Arial" panose="020F0502020204030204" pitchFamily="34" charset="0"/>
              <a:buChar char="•"/>
            </a:pPr>
            <a:r>
              <a:rPr lang="en-US" sz="2400">
                <a:ea typeface="+mn-lt"/>
                <a:cs typeface="+mn-lt"/>
              </a:rPr>
              <a:t>Be on the lookout for an approval notice and EAD card from USCIS. It will be mailed to the mailing address listed on your Form I-765. </a:t>
            </a:r>
            <a:r>
              <a:rPr lang="en-US" sz="2400" b="1">
                <a:ea typeface="+mn-lt"/>
                <a:cs typeface="+mn-lt"/>
              </a:rPr>
              <a:t>If your mailing address changes </a:t>
            </a:r>
            <a:r>
              <a:rPr lang="en-US" sz="2400">
                <a:ea typeface="+mn-lt"/>
                <a:cs typeface="+mn-lt"/>
              </a:rPr>
              <a:t>while the process is pending, submit a Change of Address with USCIS online or by calling 800-375-5283.</a:t>
            </a:r>
          </a:p>
          <a:p>
            <a:pPr>
              <a:buFont typeface="Arial" panose="020F0502020204030204" pitchFamily="34" charset="0"/>
              <a:buChar char="•"/>
            </a:pPr>
            <a:r>
              <a:rPr lang="en-US" sz="2400">
                <a:ea typeface="+mn-lt"/>
                <a:cs typeface="+mn-lt"/>
              </a:rPr>
              <a:t>Notify OIA </a:t>
            </a:r>
            <a:r>
              <a:rPr lang="en-US" sz="2400" b="1">
                <a:ea typeface="+mn-lt"/>
                <a:cs typeface="+mn-lt"/>
              </a:rPr>
              <a:t>immediately</a:t>
            </a:r>
            <a:r>
              <a:rPr lang="en-US" sz="2400">
                <a:ea typeface="+mn-lt"/>
                <a:cs typeface="+mn-lt"/>
              </a:rPr>
              <a:t> if you receive a Request for Evidence (RFE) or Request for Information (RFI). Email a copy of the documents requested to </a:t>
            </a:r>
            <a:r>
              <a:rPr lang="en-US" sz="2400">
                <a:ea typeface="+mn-lt"/>
                <a:cs typeface="+mn-lt"/>
                <a:hlinkClick r:id="rId2"/>
              </a:rPr>
              <a:t>intl@nova.edu</a:t>
            </a:r>
            <a:r>
              <a:rPr lang="en-US" sz="2400">
                <a:ea typeface="+mn-lt"/>
                <a:cs typeface="+mn-lt"/>
              </a:rPr>
              <a:t>. Failure to respond to a RFE or RFI will lead to a denial of your OPT request. </a:t>
            </a:r>
          </a:p>
          <a:p>
            <a:pPr>
              <a:buFont typeface="Arial" panose="020F0502020204030204" pitchFamily="34" charset="0"/>
              <a:buChar char="•"/>
            </a:pPr>
            <a:r>
              <a:rPr lang="en-US" sz="2400">
                <a:ea typeface="+mn-lt"/>
                <a:cs typeface="+mn-lt"/>
              </a:rPr>
              <a:t>If there is any problem with your EAD (name misspelled, wrong dates, </a:t>
            </a:r>
            <a:r>
              <a:rPr lang="en-US" sz="2400" err="1">
                <a:ea typeface="+mn-lt"/>
                <a:cs typeface="+mn-lt"/>
              </a:rPr>
              <a:t>etc</a:t>
            </a:r>
            <a:r>
              <a:rPr lang="en-US" sz="2400">
                <a:ea typeface="+mn-lt"/>
                <a:cs typeface="+mn-lt"/>
              </a:rPr>
              <a:t>). call USCIS at 800-375-5283</a:t>
            </a:r>
          </a:p>
          <a:p>
            <a:pPr>
              <a:buFont typeface="Arial" panose="020F0502020204030204" pitchFamily="34" charset="0"/>
              <a:buChar char="•"/>
            </a:pPr>
            <a:r>
              <a:rPr lang="en-US" sz="2400">
                <a:ea typeface="+mn-lt"/>
                <a:cs typeface="+mn-lt"/>
              </a:rPr>
              <a:t> If you want to withdraw your OPT application after submission to USCIS and before it has been approved, contact OIA</a:t>
            </a:r>
            <a:endParaRPr lang="en-US" sz="2400">
              <a:cs typeface="Calibri"/>
            </a:endParaRPr>
          </a:p>
        </p:txBody>
      </p:sp>
      <p:sp>
        <p:nvSpPr>
          <p:cNvPr id="10" name="Rectangle 9">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0579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B3FA1AAC-C1ED-4F77-BFA4-BE80FC0AC7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2">
            <a:extLst>
              <a:ext uri="{FF2B5EF4-FFF2-40B4-BE49-F238E27FC236}">
                <a16:creationId xmlns:a16="http://schemas.microsoft.com/office/drawing/2014/main" id="{EEC82EBA-11B6-BCF1-0BB5-37BACBC04346}"/>
              </a:ext>
            </a:extLst>
          </p:cNvPr>
          <p:cNvSpPr>
            <a:spLocks noGrp="1"/>
          </p:cNvSpPr>
          <p:nvPr>
            <p:ph sz="half" idx="1"/>
          </p:nvPr>
        </p:nvSpPr>
        <p:spPr>
          <a:xfrm>
            <a:off x="1732323" y="459227"/>
            <a:ext cx="3452286" cy="2886893"/>
          </a:xfrm>
        </p:spPr>
        <p:txBody>
          <a:bodyPr vert="horz" lIns="91440" tIns="45720" rIns="91440" bIns="45720" rtlCol="0" anchor="ctr">
            <a:noAutofit/>
          </a:bodyPr>
          <a:lstStyle/>
          <a:p>
            <a:pPr algn="ctr">
              <a:lnSpc>
                <a:spcPct val="100000"/>
              </a:lnSpc>
              <a:spcBef>
                <a:spcPct val="0"/>
              </a:spcBef>
              <a:buNone/>
            </a:pPr>
            <a:r>
              <a:rPr lang="en-US" altLang="en-US" sz="2400" dirty="0">
                <a:latin typeface="+mj-lt"/>
              </a:rPr>
              <a:t>Once you have filed your</a:t>
            </a:r>
          </a:p>
          <a:p>
            <a:pPr algn="ctr">
              <a:lnSpc>
                <a:spcPct val="100000"/>
              </a:lnSpc>
              <a:spcBef>
                <a:spcPct val="0"/>
              </a:spcBef>
              <a:buNone/>
            </a:pPr>
            <a:r>
              <a:rPr lang="en-US" altLang="en-US" sz="2400" dirty="0">
                <a:latin typeface="+mj-lt"/>
              </a:rPr>
              <a:t>Application and is in Pending status, </a:t>
            </a:r>
          </a:p>
          <a:p>
            <a:pPr algn="ctr">
              <a:lnSpc>
                <a:spcPct val="100000"/>
              </a:lnSpc>
              <a:spcBef>
                <a:spcPct val="0"/>
              </a:spcBef>
              <a:buNone/>
            </a:pPr>
            <a:r>
              <a:rPr lang="en-US" altLang="en-US" sz="2400" dirty="0">
                <a:solidFill>
                  <a:srgbClr val="FF0000"/>
                </a:solidFill>
                <a:latin typeface="+mj-lt"/>
              </a:rPr>
              <a:t>we strongly recommend </a:t>
            </a:r>
          </a:p>
          <a:p>
            <a:pPr algn="ctr">
              <a:lnSpc>
                <a:spcPct val="100000"/>
              </a:lnSpc>
              <a:spcBef>
                <a:spcPct val="0"/>
              </a:spcBef>
              <a:buNone/>
            </a:pPr>
            <a:r>
              <a:rPr lang="en-US" altLang="en-US" sz="2400" b="1" dirty="0">
                <a:solidFill>
                  <a:srgbClr val="FF0000"/>
                </a:solidFill>
                <a:latin typeface="+mj-lt"/>
              </a:rPr>
              <a:t>NOT </a:t>
            </a:r>
          </a:p>
          <a:p>
            <a:pPr algn="ctr">
              <a:lnSpc>
                <a:spcPct val="100000"/>
              </a:lnSpc>
              <a:spcBef>
                <a:spcPct val="0"/>
              </a:spcBef>
              <a:buNone/>
            </a:pPr>
            <a:r>
              <a:rPr lang="en-US" altLang="en-US" sz="2400" dirty="0">
                <a:solidFill>
                  <a:srgbClr val="FF0000"/>
                </a:solidFill>
                <a:latin typeface="+mj-lt"/>
              </a:rPr>
              <a:t>to travel </a:t>
            </a:r>
            <a:endParaRPr lang="en-US" altLang="en-US" sz="2400" dirty="0">
              <a:latin typeface="+mj-lt"/>
            </a:endParaRPr>
          </a:p>
          <a:p>
            <a:pPr>
              <a:lnSpc>
                <a:spcPct val="100000"/>
              </a:lnSpc>
              <a:spcBef>
                <a:spcPct val="0"/>
              </a:spcBef>
              <a:buNone/>
            </a:pPr>
            <a:endParaRPr lang="en-US" altLang="en-US" sz="2400" dirty="0">
              <a:latin typeface="+mj-lt"/>
            </a:endParaRPr>
          </a:p>
        </p:txBody>
      </p:sp>
      <p:sp>
        <p:nvSpPr>
          <p:cNvPr id="19" name="TextBox 28">
            <a:extLst>
              <a:ext uri="{FF2B5EF4-FFF2-40B4-BE49-F238E27FC236}">
                <a16:creationId xmlns:a16="http://schemas.microsoft.com/office/drawing/2014/main" id="{549E3CBD-5992-513F-EF1D-BDDCD3F600E5}"/>
              </a:ext>
            </a:extLst>
          </p:cNvPr>
          <p:cNvSpPr txBox="1">
            <a:spLocks noChangeArrowheads="1"/>
          </p:cNvSpPr>
          <p:nvPr/>
        </p:nvSpPr>
        <p:spPr bwMode="auto">
          <a:xfrm>
            <a:off x="1106424" y="3261900"/>
            <a:ext cx="4704084" cy="1200329"/>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None/>
            </a:pPr>
            <a:r>
              <a:rPr lang="en-US" sz="1800" b="0" i="1" dirty="0">
                <a:solidFill>
                  <a:srgbClr val="000000"/>
                </a:solidFill>
                <a:effectLst/>
                <a:highlight>
                  <a:srgbClr val="FFFFFF"/>
                </a:highlight>
                <a:latin typeface="freight-sans-pro"/>
              </a:rPr>
              <a:t>NOTE: Be aware that while OPT STEM is pending approval by USCIS,  </a:t>
            </a:r>
            <a:r>
              <a:rPr lang="en-US" sz="1800" b="0" i="0" dirty="0">
                <a:solidFill>
                  <a:srgbClr val="000000"/>
                </a:solidFill>
                <a:effectLst/>
                <a:highlight>
                  <a:srgbClr val="FFFFFF"/>
                </a:highlight>
                <a:latin typeface="freight-sans-pro"/>
              </a:rPr>
              <a:t>your eligibility for re-entry may be questioned </a:t>
            </a:r>
            <a:r>
              <a:rPr lang="en-US" sz="1800" b="0" i="1" dirty="0">
                <a:solidFill>
                  <a:srgbClr val="000000"/>
                </a:solidFill>
                <a:effectLst/>
                <a:highlight>
                  <a:srgbClr val="FFFFFF"/>
                </a:highlight>
                <a:latin typeface="freight-sans-pro"/>
              </a:rPr>
              <a:t>by a Customs and Border Protection officer when seeking entry to the US.</a:t>
            </a:r>
            <a:endParaRPr lang="en-US" altLang="en-US" sz="1800" dirty="0">
              <a:latin typeface="freight-sans-pro"/>
            </a:endParaRPr>
          </a:p>
        </p:txBody>
      </p:sp>
      <p:sp>
        <p:nvSpPr>
          <p:cNvPr id="21" name="TextBox 28">
            <a:extLst>
              <a:ext uri="{FF2B5EF4-FFF2-40B4-BE49-F238E27FC236}">
                <a16:creationId xmlns:a16="http://schemas.microsoft.com/office/drawing/2014/main" id="{CDD325B7-9364-544E-F9DF-C070B17F0DC2}"/>
              </a:ext>
            </a:extLst>
          </p:cNvPr>
          <p:cNvSpPr txBox="1">
            <a:spLocks noChangeArrowheads="1"/>
          </p:cNvSpPr>
          <p:nvPr/>
        </p:nvSpPr>
        <p:spPr bwMode="auto">
          <a:xfrm>
            <a:off x="7052410" y="841247"/>
            <a:ext cx="4267863" cy="3170099"/>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None/>
            </a:pPr>
            <a:r>
              <a:rPr lang="en-US" altLang="en-US" sz="2000" dirty="0">
                <a:latin typeface="+mj-lt"/>
              </a:rPr>
              <a:t>Once your STEM OPT is </a:t>
            </a:r>
            <a:r>
              <a:rPr lang="en-US" altLang="en-US" sz="2000" b="1" dirty="0">
                <a:solidFill>
                  <a:srgbClr val="0070C0"/>
                </a:solidFill>
                <a:latin typeface="+mj-lt"/>
              </a:rPr>
              <a:t>Approved </a:t>
            </a:r>
            <a:r>
              <a:rPr lang="en-US" altLang="en-US" sz="2000" dirty="0">
                <a:latin typeface="+mj-lt"/>
              </a:rPr>
              <a:t>if you are traveling  you will need:</a:t>
            </a:r>
          </a:p>
          <a:p>
            <a:pPr>
              <a:spcBef>
                <a:spcPct val="0"/>
              </a:spcBef>
              <a:buNone/>
            </a:pPr>
            <a:endParaRPr lang="en-US" altLang="en-US" sz="2000" dirty="0">
              <a:latin typeface="+mj-lt"/>
            </a:endParaRPr>
          </a:p>
          <a:p>
            <a:pPr marL="457200" indent="-457200">
              <a:spcBef>
                <a:spcPct val="0"/>
              </a:spcBef>
              <a:buFont typeface="Wingdings" panose="05000000000000000000" pitchFamily="2" charset="2"/>
              <a:buChar char="ü"/>
            </a:pPr>
            <a:r>
              <a:rPr lang="en-US" altLang="en-US" sz="2000" dirty="0">
                <a:latin typeface="+mj-lt"/>
              </a:rPr>
              <a:t>Unexpired passport</a:t>
            </a:r>
          </a:p>
          <a:p>
            <a:pPr marL="457200" indent="-457200">
              <a:spcBef>
                <a:spcPct val="0"/>
              </a:spcBef>
              <a:buFont typeface="Wingdings" panose="05000000000000000000" pitchFamily="2" charset="2"/>
              <a:buChar char="ü"/>
            </a:pPr>
            <a:r>
              <a:rPr lang="en-US" altLang="en-US" sz="2000" dirty="0">
                <a:latin typeface="+mj-lt"/>
              </a:rPr>
              <a:t>Valid visa</a:t>
            </a:r>
          </a:p>
          <a:p>
            <a:pPr marL="457200" indent="-457200">
              <a:spcBef>
                <a:spcPct val="0"/>
              </a:spcBef>
              <a:buFont typeface="Wingdings" panose="05000000000000000000" pitchFamily="2" charset="2"/>
              <a:buChar char="ü"/>
            </a:pPr>
            <a:r>
              <a:rPr lang="en-US" altLang="en-US" sz="2000" dirty="0">
                <a:latin typeface="+mj-lt"/>
              </a:rPr>
              <a:t>Updated I-20 with travel signature </a:t>
            </a:r>
            <a:r>
              <a:rPr lang="en-US" altLang="en-US" sz="2000" b="1" dirty="0">
                <a:solidFill>
                  <a:srgbClr val="0070C0"/>
                </a:solidFill>
                <a:latin typeface="+mj-lt"/>
              </a:rPr>
              <a:t>SIX MONTHS</a:t>
            </a:r>
            <a:r>
              <a:rPr lang="en-US" altLang="en-US" sz="2000" b="1" dirty="0">
                <a:solidFill>
                  <a:srgbClr val="3FD3E7"/>
                </a:solidFill>
                <a:latin typeface="+mj-lt"/>
              </a:rPr>
              <a:t> </a:t>
            </a:r>
            <a:r>
              <a:rPr lang="en-US" altLang="en-US" sz="2000" dirty="0">
                <a:latin typeface="+mj-lt"/>
              </a:rPr>
              <a:t>or less /employer information</a:t>
            </a:r>
          </a:p>
          <a:p>
            <a:pPr marL="457200" indent="-457200">
              <a:spcBef>
                <a:spcPct val="0"/>
              </a:spcBef>
              <a:buFont typeface="Wingdings" panose="05000000000000000000" pitchFamily="2" charset="2"/>
              <a:buChar char="ü"/>
            </a:pPr>
            <a:r>
              <a:rPr lang="en-US" altLang="en-US" sz="2000" dirty="0">
                <a:latin typeface="+mj-lt"/>
              </a:rPr>
              <a:t>EAD card with extension</a:t>
            </a:r>
          </a:p>
          <a:p>
            <a:pPr marL="457200" indent="-457200">
              <a:spcBef>
                <a:spcPct val="0"/>
              </a:spcBef>
              <a:buFont typeface="Wingdings" panose="05000000000000000000" pitchFamily="2" charset="2"/>
              <a:buChar char="ü"/>
            </a:pPr>
            <a:r>
              <a:rPr lang="en-US" altLang="en-US" sz="2000" dirty="0">
                <a:latin typeface="+mj-lt"/>
              </a:rPr>
              <a:t>Proof of employment</a:t>
            </a:r>
          </a:p>
        </p:txBody>
      </p:sp>
    </p:spTree>
    <p:extLst>
      <p:ext uri="{BB962C8B-B14F-4D97-AF65-F5344CB8AC3E}">
        <p14:creationId xmlns:p14="http://schemas.microsoft.com/office/powerpoint/2010/main" val="41991617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B3FA1AAC-C1ED-4F77-BFA4-BE80FC0AC7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DFB49A0-EE49-97C6-2A15-86817F2C9DDD}"/>
              </a:ext>
            </a:extLst>
          </p:cNvPr>
          <p:cNvSpPr>
            <a:spLocks noGrp="1"/>
          </p:cNvSpPr>
          <p:nvPr>
            <p:ph type="title"/>
          </p:nvPr>
        </p:nvSpPr>
        <p:spPr>
          <a:xfrm>
            <a:off x="1388209" y="5554639"/>
            <a:ext cx="9654076" cy="982473"/>
          </a:xfrm>
        </p:spPr>
        <p:txBody>
          <a:bodyPr>
            <a:normAutofit/>
          </a:bodyPr>
          <a:lstStyle/>
          <a:p>
            <a:r>
              <a:rPr lang="en-US" sz="6000">
                <a:solidFill>
                  <a:srgbClr val="FFFFFF"/>
                </a:solidFill>
                <a:cs typeface="Calibri Light"/>
              </a:rPr>
              <a:t>STEM OPT Approved</a:t>
            </a:r>
            <a:endParaRPr lang="en-US" sz="6000">
              <a:solidFill>
                <a:srgbClr val="FFFFFF"/>
              </a:solidFill>
            </a:endParaRPr>
          </a:p>
        </p:txBody>
      </p:sp>
      <p:sp>
        <p:nvSpPr>
          <p:cNvPr id="3" name="Content Placeholder 2">
            <a:extLst>
              <a:ext uri="{FF2B5EF4-FFF2-40B4-BE49-F238E27FC236}">
                <a16:creationId xmlns:a16="http://schemas.microsoft.com/office/drawing/2014/main" id="{F0EDE176-49DD-A3ED-9378-FBE46DD96AD2}"/>
              </a:ext>
            </a:extLst>
          </p:cNvPr>
          <p:cNvSpPr>
            <a:spLocks noGrp="1"/>
          </p:cNvSpPr>
          <p:nvPr>
            <p:ph idx="1"/>
          </p:nvPr>
        </p:nvSpPr>
        <p:spPr>
          <a:xfrm>
            <a:off x="1388210" y="824248"/>
            <a:ext cx="9862382" cy="3875073"/>
          </a:xfrm>
        </p:spPr>
        <p:txBody>
          <a:bodyPr vert="horz" lIns="0" tIns="45720" rIns="0" bIns="45720" rtlCol="0" anchor="ctr">
            <a:normAutofit/>
          </a:bodyPr>
          <a:lstStyle/>
          <a:p>
            <a:r>
              <a:rPr lang="en-US" sz="2400">
                <a:ea typeface="+mn-lt"/>
                <a:cs typeface="+mn-lt"/>
              </a:rPr>
              <a:t>At all times while you are in STEM OPT you must continue to comply with F-1 reporting requirements. </a:t>
            </a:r>
          </a:p>
          <a:p>
            <a:endParaRPr lang="en-US" sz="2400">
              <a:ea typeface="+mn-lt"/>
              <a:cs typeface="+mn-lt"/>
            </a:endParaRPr>
          </a:p>
          <a:p>
            <a:pPr marL="383540" lvl="1"/>
            <a:r>
              <a:rPr lang="en-US">
                <a:ea typeface="+mn-lt"/>
                <a:cs typeface="+mn-lt"/>
              </a:rPr>
              <a:t>Provide OIA with copy of your STEM OPT EAD Card</a:t>
            </a:r>
          </a:p>
          <a:p>
            <a:pPr marL="383540" lvl="1"/>
            <a:r>
              <a:rPr lang="en-US">
                <a:ea typeface="+mn-lt"/>
                <a:cs typeface="+mn-lt"/>
              </a:rPr>
              <a:t>You must also comply with employment reporting guidelines</a:t>
            </a:r>
          </a:p>
          <a:p>
            <a:pPr marL="383540" lvl="1"/>
            <a:r>
              <a:rPr lang="en-US">
                <a:ea typeface="+mn-lt"/>
                <a:cs typeface="+mn-lt"/>
              </a:rPr>
              <a:t>Must report any changes of employment within 10 days of a change</a:t>
            </a:r>
          </a:p>
          <a:p>
            <a:pPr marL="383540" lvl="1"/>
            <a:r>
              <a:rPr lang="en-US">
                <a:cs typeface="Calibri"/>
              </a:rPr>
              <a:t>Must report employment termination within 10 days</a:t>
            </a:r>
          </a:p>
          <a:p>
            <a:pPr marL="383540" lvl="1"/>
            <a:r>
              <a:rPr lang="en-US">
                <a:cs typeface="Calibri"/>
              </a:rPr>
              <a:t>Must report any changes of local and/or mailing address within 10 days of a change</a:t>
            </a:r>
          </a:p>
        </p:txBody>
      </p:sp>
    </p:spTree>
    <p:extLst>
      <p:ext uri="{BB962C8B-B14F-4D97-AF65-F5344CB8AC3E}">
        <p14:creationId xmlns:p14="http://schemas.microsoft.com/office/powerpoint/2010/main" val="32467969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B523BB3-2336-0EC2-2850-58ED3A2F3709}"/>
              </a:ext>
            </a:extLst>
          </p:cNvPr>
          <p:cNvSpPr>
            <a:spLocks noGrp="1"/>
          </p:cNvSpPr>
          <p:nvPr>
            <p:ph type="title"/>
          </p:nvPr>
        </p:nvSpPr>
        <p:spPr>
          <a:xfrm>
            <a:off x="254643" y="962166"/>
            <a:ext cx="3692324" cy="4421876"/>
          </a:xfrm>
        </p:spPr>
        <p:txBody>
          <a:bodyPr vert="horz" lIns="91440" tIns="45720" rIns="91440" bIns="45720" rtlCol="0" anchor="t">
            <a:normAutofit/>
          </a:bodyPr>
          <a:lstStyle/>
          <a:p>
            <a:pPr algn="r">
              <a:lnSpc>
                <a:spcPct val="90000"/>
              </a:lnSpc>
            </a:pPr>
            <a:r>
              <a:rPr lang="en-US" sz="5400" kern="1200">
                <a:solidFill>
                  <a:schemeClr val="tx1"/>
                </a:solidFill>
                <a:latin typeface="+mj-lt"/>
                <a:ea typeface="+mj-ea"/>
                <a:cs typeface="+mj-cs"/>
              </a:rPr>
              <a:t>Reporting employment</a:t>
            </a:r>
          </a:p>
        </p:txBody>
      </p:sp>
      <p:sp>
        <p:nvSpPr>
          <p:cNvPr id="4" name="Footer Placeholder 3">
            <a:extLst>
              <a:ext uri="{FF2B5EF4-FFF2-40B4-BE49-F238E27FC236}">
                <a16:creationId xmlns:a16="http://schemas.microsoft.com/office/drawing/2014/main" id="{383A1CB9-2C9D-0F81-5777-70629F029852}"/>
              </a:ext>
            </a:extLst>
          </p:cNvPr>
          <p:cNvSpPr>
            <a:spLocks noGrp="1"/>
          </p:cNvSpPr>
          <p:nvPr>
            <p:ph type="ftr" sz="quarter" idx="11"/>
          </p:nvPr>
        </p:nvSpPr>
        <p:spPr>
          <a:xfrm rot="5400000">
            <a:off x="-1827726" y="1983972"/>
            <a:ext cx="4114800" cy="365125"/>
          </a:xfrm>
        </p:spPr>
        <p:txBody>
          <a:bodyPr vert="horz" lIns="91440" tIns="45720" rIns="91440" bIns="45720" rtlCol="0" anchor="ctr">
            <a:normAutofit/>
          </a:bodyPr>
          <a:lstStyle/>
          <a:p>
            <a:pPr algn="l" defTabSz="914400">
              <a:spcAft>
                <a:spcPts val="600"/>
              </a:spcAft>
            </a:pPr>
            <a:r>
              <a:rPr lang="en-US" sz="1100" kern="1200">
                <a:solidFill>
                  <a:schemeClr val="tx1">
                    <a:lumMod val="50000"/>
                    <a:lumOff val="50000"/>
                  </a:schemeClr>
                </a:solidFill>
                <a:latin typeface="+mn-lt"/>
                <a:ea typeface="+mn-ea"/>
                <a:cs typeface="+mn-cs"/>
              </a:rPr>
              <a:t>24 MONTH STEM OPT EXTENSION</a:t>
            </a:r>
          </a:p>
        </p:txBody>
      </p:sp>
      <p:sp>
        <p:nvSpPr>
          <p:cNvPr id="3" name="Content Placeholder 2">
            <a:extLst>
              <a:ext uri="{FF2B5EF4-FFF2-40B4-BE49-F238E27FC236}">
                <a16:creationId xmlns:a16="http://schemas.microsoft.com/office/drawing/2014/main" id="{6AEE0B6B-048C-675C-F354-A5BAEC8E8745}"/>
              </a:ext>
            </a:extLst>
          </p:cNvPr>
          <p:cNvSpPr>
            <a:spLocks noGrp="1"/>
          </p:cNvSpPr>
          <p:nvPr>
            <p:ph sz="half" idx="1"/>
          </p:nvPr>
        </p:nvSpPr>
        <p:spPr>
          <a:xfrm>
            <a:off x="4088929" y="347241"/>
            <a:ext cx="7948742" cy="6308202"/>
          </a:xfrm>
        </p:spPr>
        <p:txBody>
          <a:bodyPr vert="horz" lIns="91440" tIns="45720" rIns="91440" bIns="45720" rtlCol="0" anchor="t">
            <a:normAutofit fontScale="92500" lnSpcReduction="20000"/>
          </a:bodyPr>
          <a:lstStyle/>
          <a:p>
            <a:r>
              <a:rPr lang="en-US" sz="2400" b="0" i="0">
                <a:effectLst/>
              </a:rPr>
              <a:t>You are required to make a validation report to ISSS </a:t>
            </a:r>
            <a:r>
              <a:rPr lang="en-US" sz="2400" b="1" i="0">
                <a:solidFill>
                  <a:srgbClr val="FF0000"/>
                </a:solidFill>
                <a:effectLst/>
              </a:rPr>
              <a:t>every six months</a:t>
            </a:r>
            <a:r>
              <a:rPr lang="en-US" sz="2400" b="0" i="0">
                <a:solidFill>
                  <a:srgbClr val="FF0000"/>
                </a:solidFill>
                <a:effectLst/>
              </a:rPr>
              <a:t> </a:t>
            </a:r>
            <a:r>
              <a:rPr lang="en-US" sz="2400" b="0" i="0">
                <a:effectLst/>
              </a:rPr>
              <a:t>starting from the date your 24-month OPT starts. The report is due within </a:t>
            </a:r>
            <a:r>
              <a:rPr lang="en-US" sz="2400" b="1" i="0">
                <a:solidFill>
                  <a:srgbClr val="FF0000"/>
                </a:solidFill>
                <a:effectLst/>
              </a:rPr>
              <a:t>10 days</a:t>
            </a:r>
            <a:r>
              <a:rPr lang="en-US" sz="2400" b="0" i="0">
                <a:solidFill>
                  <a:srgbClr val="FF0000"/>
                </a:solidFill>
                <a:effectLst/>
              </a:rPr>
              <a:t> </a:t>
            </a:r>
            <a:r>
              <a:rPr lang="en-US" sz="2400" b="0" i="0">
                <a:effectLst/>
              </a:rPr>
              <a:t>of the required reporting date.</a:t>
            </a:r>
            <a:endParaRPr lang="en-US" sz="2400" b="0" i="0">
              <a:effectLst/>
              <a:cs typeface="Calibri"/>
            </a:endParaRPr>
          </a:p>
          <a:p>
            <a:r>
              <a:rPr lang="en-US" sz="2400" b="1" i="0" u="sng">
                <a:effectLst/>
              </a:rPr>
              <a:t>6 Month Reporting</a:t>
            </a:r>
            <a:r>
              <a:rPr lang="en-US" sz="2400" b="0" i="0" u="sng">
                <a:effectLst/>
              </a:rPr>
              <a:t>:</a:t>
            </a:r>
            <a:r>
              <a:rPr lang="en-US" sz="2400" b="0" i="0">
                <a:effectLst/>
              </a:rPr>
              <a:t> </a:t>
            </a:r>
            <a:r>
              <a:rPr lang="en-US" sz="2400"/>
              <a:t>Send an email to </a:t>
            </a:r>
            <a:r>
              <a:rPr lang="en-US" sz="2400">
                <a:hlinkClick r:id="rId2">
                  <a:extLst>
                    <a:ext uri="{A12FA001-AC4F-418D-AE19-62706E023703}">
                      <ahyp:hlinkClr xmlns:ahyp="http://schemas.microsoft.com/office/drawing/2018/hyperlinkcolor" val="tx"/>
                    </a:ext>
                  </a:extLst>
                </a:hlinkClick>
              </a:rPr>
              <a:t>intl@nova.edu</a:t>
            </a:r>
            <a:r>
              <a:rPr lang="en-US" sz="2400"/>
              <a:t> to</a:t>
            </a:r>
            <a:r>
              <a:rPr lang="en-US" sz="2400" b="0" i="0">
                <a:effectLst/>
              </a:rPr>
              <a:t> submit your validation report. The validation report must contain the following information:</a:t>
            </a:r>
            <a:r>
              <a:rPr lang="en-US" sz="2400"/>
              <a:t> </a:t>
            </a:r>
            <a:endParaRPr lang="en-US" sz="2400">
              <a:cs typeface="Calibri"/>
            </a:endParaRPr>
          </a:p>
          <a:p>
            <a:pPr marL="566420" lvl="2"/>
            <a:r>
              <a:rPr lang="en-US" sz="2400" b="0" i="0">
                <a:effectLst/>
              </a:rPr>
              <a:t>Legal Name</a:t>
            </a:r>
            <a:endParaRPr lang="en-US" sz="2400">
              <a:cs typeface="Calibri"/>
            </a:endParaRPr>
          </a:p>
          <a:p>
            <a:pPr marL="566420" lvl="2"/>
            <a:r>
              <a:rPr lang="en-US" sz="2400" b="0" i="0">
                <a:effectLst/>
              </a:rPr>
              <a:t>Residential/mailing address</a:t>
            </a:r>
            <a:endParaRPr lang="en-US" sz="2400">
              <a:cs typeface="Calibri"/>
            </a:endParaRPr>
          </a:p>
          <a:p>
            <a:pPr marL="566420" lvl="2"/>
            <a:r>
              <a:rPr lang="en-US" sz="2400" b="0" i="0">
                <a:effectLst/>
              </a:rPr>
              <a:t>Employer name</a:t>
            </a:r>
            <a:endParaRPr lang="en-US" sz="2400">
              <a:cs typeface="Calibri"/>
            </a:endParaRPr>
          </a:p>
          <a:p>
            <a:pPr marL="566420" lvl="2"/>
            <a:r>
              <a:rPr lang="en-US" sz="2400" b="0" i="0">
                <a:effectLst/>
              </a:rPr>
              <a:t>Employer address</a:t>
            </a:r>
            <a:endParaRPr lang="en-US" sz="2400">
              <a:cs typeface="Calibri"/>
            </a:endParaRPr>
          </a:p>
          <a:p>
            <a:r>
              <a:rPr lang="en-US" sz="2400" b="1" i="0" u="sng">
                <a:effectLst/>
              </a:rPr>
              <a:t>12 Month Reporting</a:t>
            </a:r>
            <a:r>
              <a:rPr lang="en-US" sz="2400" b="0" i="0" u="sng">
                <a:effectLst/>
              </a:rPr>
              <a:t>:</a:t>
            </a:r>
            <a:r>
              <a:rPr lang="en-US" sz="2400" b="0" i="0">
                <a:effectLst/>
              </a:rPr>
              <a:t> </a:t>
            </a:r>
            <a:r>
              <a:rPr lang="en-US" sz="2400"/>
              <a:t>Submit OIA with</a:t>
            </a:r>
            <a:r>
              <a:rPr lang="en-US" sz="2400" b="0" i="0">
                <a:effectLst/>
              </a:rPr>
              <a:t> form I-983</a:t>
            </a:r>
            <a:r>
              <a:rPr lang="en-US" sz="2400"/>
              <a:t> with evaluation</a:t>
            </a:r>
            <a:r>
              <a:rPr lang="en-US" sz="2400" b="0" i="0">
                <a:effectLst/>
              </a:rPr>
              <a:t> of student progress</a:t>
            </a:r>
            <a:endParaRPr lang="en-US" sz="2400" b="0" i="0">
              <a:effectLst/>
              <a:cs typeface="Calibri"/>
            </a:endParaRPr>
          </a:p>
          <a:p>
            <a:r>
              <a:rPr lang="en-US" sz="2400" b="1" i="0" u="sng">
                <a:effectLst/>
              </a:rPr>
              <a:t>18 Month Reporting</a:t>
            </a:r>
            <a:r>
              <a:rPr lang="en-US" sz="2400" b="0" i="0" u="sng">
                <a:effectLst/>
              </a:rPr>
              <a:t>:</a:t>
            </a:r>
            <a:r>
              <a:rPr lang="en-US" sz="2400" b="0" i="0">
                <a:effectLst/>
              </a:rPr>
              <a:t> </a:t>
            </a:r>
            <a:r>
              <a:rPr lang="en-US" sz="2400"/>
              <a:t>Send an email to </a:t>
            </a:r>
            <a:r>
              <a:rPr lang="en-US" sz="2400">
                <a:hlinkClick r:id="rId2">
                  <a:extLst>
                    <a:ext uri="{A12FA001-AC4F-418D-AE19-62706E023703}">
                      <ahyp:hlinkClr xmlns:ahyp="http://schemas.microsoft.com/office/drawing/2018/hyperlinkcolor" val="tx"/>
                    </a:ext>
                  </a:extLst>
                </a:hlinkClick>
              </a:rPr>
              <a:t>intl@nova.edu</a:t>
            </a:r>
            <a:r>
              <a:rPr lang="en-US" sz="2400"/>
              <a:t> </a:t>
            </a:r>
            <a:r>
              <a:rPr lang="en-US" sz="2400" b="0" i="0">
                <a:effectLst/>
              </a:rPr>
              <a:t>to submit your validation report. The validation report must contain the</a:t>
            </a:r>
            <a:r>
              <a:rPr lang="en-US" sz="2400"/>
              <a:t> </a:t>
            </a:r>
            <a:r>
              <a:rPr lang="en-US" sz="2400" b="0" i="0">
                <a:effectLst/>
              </a:rPr>
              <a:t>following information:</a:t>
            </a:r>
            <a:r>
              <a:rPr lang="en-US" sz="2400"/>
              <a:t> </a:t>
            </a:r>
            <a:endParaRPr lang="en-US" sz="2400">
              <a:cs typeface="Calibri"/>
            </a:endParaRPr>
          </a:p>
          <a:p>
            <a:pPr marL="566420" lvl="2"/>
            <a:r>
              <a:rPr lang="en-US" sz="2400" b="0" i="0">
                <a:effectLst/>
              </a:rPr>
              <a:t>Legal Name</a:t>
            </a:r>
            <a:endParaRPr lang="en-US" sz="2400">
              <a:cs typeface="Calibri"/>
            </a:endParaRPr>
          </a:p>
          <a:p>
            <a:pPr marL="566420" lvl="2"/>
            <a:r>
              <a:rPr lang="en-US" sz="2400" b="0" i="0">
                <a:effectLst/>
              </a:rPr>
              <a:t>Residential/mailing address</a:t>
            </a:r>
            <a:endParaRPr lang="en-US" sz="2400">
              <a:cs typeface="Calibri"/>
            </a:endParaRPr>
          </a:p>
          <a:p>
            <a:pPr marL="566420" lvl="2"/>
            <a:r>
              <a:rPr lang="en-US" sz="2400" b="0" i="0">
                <a:effectLst/>
              </a:rPr>
              <a:t>Employer name</a:t>
            </a:r>
            <a:endParaRPr lang="en-US" sz="2400">
              <a:cs typeface="Calibri"/>
            </a:endParaRPr>
          </a:p>
          <a:p>
            <a:pPr marL="566420" lvl="2"/>
            <a:r>
              <a:rPr lang="en-US" sz="2400" b="0" i="0">
                <a:effectLst/>
              </a:rPr>
              <a:t>Employer address</a:t>
            </a:r>
            <a:endParaRPr lang="en-US" sz="2400">
              <a:cs typeface="Calibri"/>
            </a:endParaRPr>
          </a:p>
          <a:p>
            <a:r>
              <a:rPr lang="en-US" sz="2400" b="1" i="0" u="sng">
                <a:effectLst/>
              </a:rPr>
              <a:t>24 Month Reporting</a:t>
            </a:r>
            <a:r>
              <a:rPr lang="en-US" sz="2400" b="0" i="0" u="sng">
                <a:effectLst/>
              </a:rPr>
              <a:t>:</a:t>
            </a:r>
            <a:r>
              <a:rPr lang="en-US" sz="2400" b="0" i="0">
                <a:effectLst/>
              </a:rPr>
              <a:t> Submit form I-983 </a:t>
            </a:r>
            <a:r>
              <a:rPr lang="en-US" sz="2400"/>
              <a:t>with</a:t>
            </a:r>
            <a:r>
              <a:rPr lang="en-US" sz="2400" b="0" i="0">
                <a:effectLst/>
              </a:rPr>
              <a:t> </a:t>
            </a:r>
            <a:r>
              <a:rPr lang="en-US" sz="2400"/>
              <a:t>final</a:t>
            </a:r>
            <a:r>
              <a:rPr lang="en-US" sz="2400" b="0" i="0">
                <a:effectLst/>
              </a:rPr>
              <a:t> evaluation on student progress</a:t>
            </a:r>
            <a:endParaRPr lang="en-US" sz="2400" b="0" i="0">
              <a:effectLst/>
              <a:cs typeface="Calibri"/>
            </a:endParaRPr>
          </a:p>
          <a:p>
            <a:pPr marL="0" indent="0">
              <a:buNone/>
            </a:pPr>
            <a:endParaRPr lang="en-US" sz="1400"/>
          </a:p>
          <a:p>
            <a:pPr marL="0" indent="0">
              <a:buNone/>
            </a:pPr>
            <a:endParaRPr lang="en-US" sz="1400"/>
          </a:p>
        </p:txBody>
      </p:sp>
      <p:sp>
        <p:nvSpPr>
          <p:cNvPr id="12" name="Rectangle 11">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100000">
                <a:schemeClr val="accent1">
                  <a:lumMod val="50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76000"/>
                </a:srgbClr>
              </a:gs>
              <a:gs pos="100000">
                <a:schemeClr val="accent1"/>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id="{4DF4CB7E-366A-ACC6-8629-952A514BEAFA}"/>
              </a:ext>
            </a:extLst>
          </p:cNvPr>
          <p:cNvSpPr>
            <a:spLocks noGrp="1"/>
          </p:cNvSpPr>
          <p:nvPr>
            <p:ph type="sldNum" sz="quarter" idx="12"/>
          </p:nvPr>
        </p:nvSpPr>
        <p:spPr>
          <a:xfrm>
            <a:off x="11704320" y="6455664"/>
            <a:ext cx="448056" cy="365125"/>
          </a:xfrm>
        </p:spPr>
        <p:txBody>
          <a:bodyPr vert="horz" lIns="91440" tIns="45720" rIns="91440" bIns="45720" rtlCol="0" anchor="ctr">
            <a:normAutofit/>
          </a:bodyPr>
          <a:lstStyle/>
          <a:p>
            <a:pPr defTabSz="914400">
              <a:spcAft>
                <a:spcPts val="600"/>
              </a:spcAft>
            </a:pPr>
            <a:fld id="{48F63A3B-78C7-47BE-AE5E-E10140E04643}" type="slidenum">
              <a:rPr lang="en-US" sz="1100">
                <a:solidFill>
                  <a:srgbClr val="FFFFFF"/>
                </a:solidFill>
              </a:rPr>
              <a:pPr defTabSz="914400">
                <a:spcAft>
                  <a:spcPts val="600"/>
                </a:spcAft>
              </a:pPr>
              <a:t>13</a:t>
            </a:fld>
            <a:endParaRPr lang="en-US" sz="1100">
              <a:solidFill>
                <a:srgbClr val="FFFFFF"/>
              </a:solidFill>
            </a:endParaRPr>
          </a:p>
        </p:txBody>
      </p:sp>
    </p:spTree>
    <p:extLst>
      <p:ext uri="{BB962C8B-B14F-4D97-AF65-F5344CB8AC3E}">
        <p14:creationId xmlns:p14="http://schemas.microsoft.com/office/powerpoint/2010/main" val="21253759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30A5BFC-C134-C072-C14D-9E51A94C8E7E}"/>
              </a:ext>
            </a:extLst>
          </p:cNvPr>
          <p:cNvSpPr>
            <a:spLocks noGrp="1"/>
          </p:cNvSpPr>
          <p:nvPr>
            <p:ph type="title"/>
          </p:nvPr>
        </p:nvSpPr>
        <p:spPr/>
        <p:txBody>
          <a:bodyPr/>
          <a:lstStyle/>
          <a:p>
            <a:r>
              <a:rPr lang="en-US" sz="5400" b="1"/>
              <a:t>Reporting requirements</a:t>
            </a:r>
          </a:p>
        </p:txBody>
      </p:sp>
      <p:sp>
        <p:nvSpPr>
          <p:cNvPr id="373" name="Footer Placeholder 372">
            <a:extLst>
              <a:ext uri="{FF2B5EF4-FFF2-40B4-BE49-F238E27FC236}">
                <a16:creationId xmlns:a16="http://schemas.microsoft.com/office/drawing/2014/main" id="{EC015AD8-FC03-181D-1A34-AD00F66C42C2}"/>
              </a:ext>
            </a:extLst>
          </p:cNvPr>
          <p:cNvSpPr>
            <a:spLocks noGrp="1"/>
          </p:cNvSpPr>
          <p:nvPr>
            <p:ph type="ftr" sz="quarter" idx="11"/>
          </p:nvPr>
        </p:nvSpPr>
        <p:spPr/>
        <p:txBody>
          <a:bodyPr/>
          <a:lstStyle/>
          <a:p>
            <a:r>
              <a:rPr lang="en-US"/>
              <a:t>24 MONTH STEM OPT EXTENSION</a:t>
            </a:r>
          </a:p>
        </p:txBody>
      </p:sp>
      <p:sp>
        <p:nvSpPr>
          <p:cNvPr id="374" name="Slide Number Placeholder 373">
            <a:extLst>
              <a:ext uri="{FF2B5EF4-FFF2-40B4-BE49-F238E27FC236}">
                <a16:creationId xmlns:a16="http://schemas.microsoft.com/office/drawing/2014/main" id="{049B2870-98EC-2977-8CE4-A7AA3009991A}"/>
              </a:ext>
            </a:extLst>
          </p:cNvPr>
          <p:cNvSpPr>
            <a:spLocks noGrp="1"/>
          </p:cNvSpPr>
          <p:nvPr>
            <p:ph type="sldNum" sz="quarter" idx="12"/>
          </p:nvPr>
        </p:nvSpPr>
        <p:spPr/>
        <p:txBody>
          <a:bodyPr/>
          <a:lstStyle/>
          <a:p>
            <a:fld id="{48F63A3B-78C7-47BE-AE5E-E10140E04643}" type="slidenum">
              <a:rPr lang="en-US" smtClean="0"/>
              <a:pPr/>
              <a:t>14</a:t>
            </a:fld>
            <a:endParaRPr lang="en-US"/>
          </a:p>
        </p:txBody>
      </p:sp>
      <p:sp>
        <p:nvSpPr>
          <p:cNvPr id="19" name="Text Placeholder 18">
            <a:extLst>
              <a:ext uri="{FF2B5EF4-FFF2-40B4-BE49-F238E27FC236}">
                <a16:creationId xmlns:a16="http://schemas.microsoft.com/office/drawing/2014/main" id="{270C77AB-7E91-84A6-3E62-DAB80E1E4481}"/>
              </a:ext>
            </a:extLst>
          </p:cNvPr>
          <p:cNvSpPr>
            <a:spLocks noGrp="1"/>
          </p:cNvSpPr>
          <p:nvPr>
            <p:ph type="body" idx="1"/>
          </p:nvPr>
        </p:nvSpPr>
        <p:spPr>
          <a:xfrm>
            <a:off x="731058" y="2507406"/>
            <a:ext cx="2011680" cy="2825173"/>
          </a:xfrm>
        </p:spPr>
        <p:txBody>
          <a:bodyPr/>
          <a:lstStyle/>
          <a:p>
            <a:pPr lvl="0"/>
            <a:r>
              <a:rPr lang="en-US" sz="2000"/>
              <a:t>Stem approved</a:t>
            </a:r>
          </a:p>
          <a:p>
            <a:pPr lvl="0"/>
            <a:endParaRPr lang="en-US"/>
          </a:p>
          <a:p>
            <a:pPr lvl="0"/>
            <a:endParaRPr lang="en-US"/>
          </a:p>
          <a:p>
            <a:pPr lvl="0"/>
            <a:endParaRPr lang="en-US"/>
          </a:p>
          <a:p>
            <a:pPr lvl="0"/>
            <a:endParaRPr lang="en-US"/>
          </a:p>
        </p:txBody>
      </p:sp>
      <p:sp>
        <p:nvSpPr>
          <p:cNvPr id="24" name="Text Placeholder 23">
            <a:extLst>
              <a:ext uri="{FF2B5EF4-FFF2-40B4-BE49-F238E27FC236}">
                <a16:creationId xmlns:a16="http://schemas.microsoft.com/office/drawing/2014/main" id="{A3BF8E55-B2B9-104D-F277-08902534735D}"/>
              </a:ext>
            </a:extLst>
          </p:cNvPr>
          <p:cNvSpPr>
            <a:spLocks noGrp="1"/>
          </p:cNvSpPr>
          <p:nvPr>
            <p:ph type="body" sz="quarter" idx="18"/>
          </p:nvPr>
        </p:nvSpPr>
        <p:spPr/>
        <p:txBody>
          <a:bodyPr/>
          <a:lstStyle/>
          <a:p>
            <a:pPr lvl="0"/>
            <a:r>
              <a:rPr lang="en-US" sz="2000">
                <a:solidFill>
                  <a:schemeClr val="bg1"/>
                </a:solidFill>
              </a:rPr>
              <a:t>Provide OIA copy (front &amp; back) of your new EAD card</a:t>
            </a:r>
          </a:p>
        </p:txBody>
      </p:sp>
      <p:sp>
        <p:nvSpPr>
          <p:cNvPr id="20" name="Text Placeholder 19">
            <a:extLst>
              <a:ext uri="{FF2B5EF4-FFF2-40B4-BE49-F238E27FC236}">
                <a16:creationId xmlns:a16="http://schemas.microsoft.com/office/drawing/2014/main" id="{15DD9AC8-4A5F-70DB-AA68-C461059D81A1}"/>
              </a:ext>
            </a:extLst>
          </p:cNvPr>
          <p:cNvSpPr>
            <a:spLocks noGrp="1"/>
          </p:cNvSpPr>
          <p:nvPr>
            <p:ph type="body" sz="quarter" idx="3"/>
          </p:nvPr>
        </p:nvSpPr>
        <p:spPr/>
        <p:txBody>
          <a:bodyPr/>
          <a:lstStyle/>
          <a:p>
            <a:r>
              <a:rPr lang="en-US" sz="2000"/>
              <a:t>6 month</a:t>
            </a:r>
          </a:p>
          <a:p>
            <a:endParaRPr lang="en-US"/>
          </a:p>
        </p:txBody>
      </p:sp>
      <p:sp>
        <p:nvSpPr>
          <p:cNvPr id="25" name="Text Placeholder 24">
            <a:extLst>
              <a:ext uri="{FF2B5EF4-FFF2-40B4-BE49-F238E27FC236}">
                <a16:creationId xmlns:a16="http://schemas.microsoft.com/office/drawing/2014/main" id="{BCE9DA14-62AB-A857-6387-1F5D330B3F36}"/>
              </a:ext>
            </a:extLst>
          </p:cNvPr>
          <p:cNvSpPr>
            <a:spLocks noGrp="1"/>
          </p:cNvSpPr>
          <p:nvPr>
            <p:ph type="body" sz="quarter" idx="19"/>
          </p:nvPr>
        </p:nvSpPr>
        <p:spPr>
          <a:xfrm>
            <a:off x="2946630" y="3888404"/>
            <a:ext cx="1920240" cy="1371600"/>
          </a:xfrm>
        </p:spPr>
        <p:txBody>
          <a:bodyPr/>
          <a:lstStyle/>
          <a:p>
            <a:pPr lvl="0"/>
            <a:r>
              <a:rPr lang="en-US" sz="1600"/>
              <a:t>Provide Validation report to OIA.  Includes: </a:t>
            </a:r>
          </a:p>
          <a:p>
            <a:pPr lvl="0"/>
            <a:r>
              <a:rPr lang="en-US" sz="1600"/>
              <a:t>student full name, local address, employer name &amp; address</a:t>
            </a:r>
          </a:p>
        </p:txBody>
      </p:sp>
      <p:sp>
        <p:nvSpPr>
          <p:cNvPr id="21" name="Text Placeholder 20">
            <a:extLst>
              <a:ext uri="{FF2B5EF4-FFF2-40B4-BE49-F238E27FC236}">
                <a16:creationId xmlns:a16="http://schemas.microsoft.com/office/drawing/2014/main" id="{A28A203B-0CF0-2AB0-5F54-07C8E3003918}"/>
              </a:ext>
            </a:extLst>
          </p:cNvPr>
          <p:cNvSpPr>
            <a:spLocks noGrp="1"/>
          </p:cNvSpPr>
          <p:nvPr>
            <p:ph type="body" sz="quarter" idx="13"/>
          </p:nvPr>
        </p:nvSpPr>
        <p:spPr/>
        <p:txBody>
          <a:bodyPr/>
          <a:lstStyle/>
          <a:p>
            <a:r>
              <a:rPr lang="en-US" sz="2000"/>
              <a:t>12 month</a:t>
            </a:r>
          </a:p>
          <a:p>
            <a:endParaRPr lang="en-US"/>
          </a:p>
        </p:txBody>
      </p:sp>
      <p:sp>
        <p:nvSpPr>
          <p:cNvPr id="26" name="Text Placeholder 25">
            <a:extLst>
              <a:ext uri="{FF2B5EF4-FFF2-40B4-BE49-F238E27FC236}">
                <a16:creationId xmlns:a16="http://schemas.microsoft.com/office/drawing/2014/main" id="{710CB940-D45B-59F1-06E5-9CC94100EF05}"/>
              </a:ext>
            </a:extLst>
          </p:cNvPr>
          <p:cNvSpPr>
            <a:spLocks noGrp="1"/>
          </p:cNvSpPr>
          <p:nvPr>
            <p:ph type="body" sz="quarter" idx="20"/>
          </p:nvPr>
        </p:nvSpPr>
        <p:spPr/>
        <p:txBody>
          <a:bodyPr/>
          <a:lstStyle/>
          <a:p>
            <a:pPr lvl="0"/>
            <a:r>
              <a:rPr lang="en-US" sz="1800">
                <a:solidFill>
                  <a:schemeClr val="bg1"/>
                </a:solidFill>
              </a:rPr>
              <a:t>Send by email to OIA Evaluation of Student Progress</a:t>
            </a:r>
          </a:p>
          <a:p>
            <a:pPr lvl="0"/>
            <a:r>
              <a:rPr lang="en-US" sz="1800">
                <a:solidFill>
                  <a:schemeClr val="bg1"/>
                </a:solidFill>
              </a:rPr>
              <a:t>Form I-983</a:t>
            </a:r>
          </a:p>
        </p:txBody>
      </p:sp>
      <p:sp>
        <p:nvSpPr>
          <p:cNvPr id="22" name="Text Placeholder 21">
            <a:extLst>
              <a:ext uri="{FF2B5EF4-FFF2-40B4-BE49-F238E27FC236}">
                <a16:creationId xmlns:a16="http://schemas.microsoft.com/office/drawing/2014/main" id="{05BC0115-F702-2E0A-61A4-4A6CE33FD775}"/>
              </a:ext>
            </a:extLst>
          </p:cNvPr>
          <p:cNvSpPr>
            <a:spLocks noGrp="1"/>
          </p:cNvSpPr>
          <p:nvPr>
            <p:ph type="body" sz="quarter" idx="15"/>
          </p:nvPr>
        </p:nvSpPr>
        <p:spPr/>
        <p:txBody>
          <a:bodyPr/>
          <a:lstStyle/>
          <a:p>
            <a:r>
              <a:rPr lang="en-US" sz="2000"/>
              <a:t>18 month</a:t>
            </a:r>
          </a:p>
          <a:p>
            <a:endParaRPr lang="en-US"/>
          </a:p>
        </p:txBody>
      </p:sp>
      <p:sp>
        <p:nvSpPr>
          <p:cNvPr id="27" name="Text Placeholder 26">
            <a:extLst>
              <a:ext uri="{FF2B5EF4-FFF2-40B4-BE49-F238E27FC236}">
                <a16:creationId xmlns:a16="http://schemas.microsoft.com/office/drawing/2014/main" id="{A0DA38E3-68A2-4FF9-022B-BA0DF832B1DB}"/>
              </a:ext>
            </a:extLst>
          </p:cNvPr>
          <p:cNvSpPr>
            <a:spLocks noGrp="1"/>
          </p:cNvSpPr>
          <p:nvPr>
            <p:ph type="body" sz="quarter" idx="21"/>
          </p:nvPr>
        </p:nvSpPr>
        <p:spPr/>
        <p:txBody>
          <a:bodyPr/>
          <a:lstStyle/>
          <a:p>
            <a:pPr lvl="0"/>
            <a:r>
              <a:rPr lang="en-US" sz="1600"/>
              <a:t>Provide Validation report to OIA.  Includes: student full name, local address, employer name &amp; address</a:t>
            </a:r>
          </a:p>
        </p:txBody>
      </p:sp>
      <p:sp>
        <p:nvSpPr>
          <p:cNvPr id="23" name="Text Placeholder 22">
            <a:extLst>
              <a:ext uri="{FF2B5EF4-FFF2-40B4-BE49-F238E27FC236}">
                <a16:creationId xmlns:a16="http://schemas.microsoft.com/office/drawing/2014/main" id="{9D48D07F-2D5B-F0D5-4005-197607C4F197}"/>
              </a:ext>
            </a:extLst>
          </p:cNvPr>
          <p:cNvSpPr>
            <a:spLocks noGrp="1"/>
          </p:cNvSpPr>
          <p:nvPr>
            <p:ph type="body" sz="quarter" idx="17"/>
          </p:nvPr>
        </p:nvSpPr>
        <p:spPr/>
        <p:txBody>
          <a:bodyPr/>
          <a:lstStyle/>
          <a:p>
            <a:r>
              <a:rPr lang="en-US" sz="2000"/>
              <a:t>24 month</a:t>
            </a:r>
          </a:p>
          <a:p>
            <a:endParaRPr lang="en-US"/>
          </a:p>
        </p:txBody>
      </p:sp>
      <p:sp>
        <p:nvSpPr>
          <p:cNvPr id="28" name="Text Placeholder 27">
            <a:extLst>
              <a:ext uri="{FF2B5EF4-FFF2-40B4-BE49-F238E27FC236}">
                <a16:creationId xmlns:a16="http://schemas.microsoft.com/office/drawing/2014/main" id="{B72BD1AE-7290-BA6E-18FB-8181C0D13E7C}"/>
              </a:ext>
            </a:extLst>
          </p:cNvPr>
          <p:cNvSpPr>
            <a:spLocks noGrp="1"/>
          </p:cNvSpPr>
          <p:nvPr>
            <p:ph type="body" sz="quarter" idx="22"/>
          </p:nvPr>
        </p:nvSpPr>
        <p:spPr/>
        <p:txBody>
          <a:bodyPr/>
          <a:lstStyle/>
          <a:p>
            <a:pPr lvl="0"/>
            <a:r>
              <a:rPr lang="en-US" sz="1800">
                <a:solidFill>
                  <a:schemeClr val="bg1"/>
                </a:solidFill>
              </a:rPr>
              <a:t>Send by email to OIA Final Evaluation of Student Progress</a:t>
            </a:r>
          </a:p>
          <a:p>
            <a:pPr lvl="0"/>
            <a:r>
              <a:rPr lang="en-US" sz="1800">
                <a:solidFill>
                  <a:schemeClr val="bg1"/>
                </a:solidFill>
              </a:rPr>
              <a:t>Form I-983</a:t>
            </a:r>
          </a:p>
        </p:txBody>
      </p:sp>
    </p:spTree>
    <p:extLst>
      <p:ext uri="{BB962C8B-B14F-4D97-AF65-F5344CB8AC3E}">
        <p14:creationId xmlns:p14="http://schemas.microsoft.com/office/powerpoint/2010/main" val="16004945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B66D7F65-E9B6-4775-8355-D095CC73C1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A8B48BF-C973-DAC4-324E-0420ACE2E8DD}"/>
              </a:ext>
            </a:extLst>
          </p:cNvPr>
          <p:cNvSpPr>
            <a:spLocks noGrp="1"/>
          </p:cNvSpPr>
          <p:nvPr>
            <p:ph type="title"/>
          </p:nvPr>
        </p:nvSpPr>
        <p:spPr>
          <a:xfrm>
            <a:off x="459350" y="177711"/>
            <a:ext cx="7655950" cy="884519"/>
          </a:xfrm>
        </p:spPr>
        <p:txBody>
          <a:bodyPr vert="horz" lIns="91440" tIns="45720" rIns="91440" bIns="45720" rtlCol="0" anchor="b">
            <a:normAutofit fontScale="90000"/>
          </a:bodyPr>
          <a:lstStyle/>
          <a:p>
            <a:pPr>
              <a:lnSpc>
                <a:spcPct val="90000"/>
              </a:lnSpc>
            </a:pPr>
            <a:r>
              <a:rPr lang="en-US" sz="5400"/>
              <a:t>Reporting employment cont</a:t>
            </a:r>
            <a:r>
              <a:rPr lang="en-US" sz="4000"/>
              <a:t>.</a:t>
            </a:r>
          </a:p>
        </p:txBody>
      </p:sp>
      <p:sp>
        <p:nvSpPr>
          <p:cNvPr id="4" name="Footer Placeholder 3">
            <a:extLst>
              <a:ext uri="{FF2B5EF4-FFF2-40B4-BE49-F238E27FC236}">
                <a16:creationId xmlns:a16="http://schemas.microsoft.com/office/drawing/2014/main" id="{A1629B2B-142F-F421-6F6B-4DD0152E979E}"/>
              </a:ext>
            </a:extLst>
          </p:cNvPr>
          <p:cNvSpPr>
            <a:spLocks noGrp="1"/>
          </p:cNvSpPr>
          <p:nvPr>
            <p:ph type="ftr" sz="quarter" idx="11"/>
          </p:nvPr>
        </p:nvSpPr>
        <p:spPr>
          <a:xfrm rot="5400000">
            <a:off x="-1827725" y="1957014"/>
            <a:ext cx="4114800" cy="365125"/>
          </a:xfrm>
        </p:spPr>
        <p:txBody>
          <a:bodyPr vert="horz" lIns="91440" tIns="45720" rIns="91440" bIns="45720" rtlCol="0" anchor="ctr">
            <a:normAutofit/>
          </a:bodyPr>
          <a:lstStyle/>
          <a:p>
            <a:pPr algn="l" defTabSz="914400">
              <a:spcAft>
                <a:spcPts val="600"/>
              </a:spcAft>
              <a:defRPr/>
            </a:pPr>
            <a:r>
              <a:rPr lang="en-US" sz="1100" kern="1200">
                <a:solidFill>
                  <a:schemeClr val="tx1">
                    <a:lumMod val="50000"/>
                    <a:lumOff val="50000"/>
                  </a:schemeClr>
                </a:solidFill>
                <a:latin typeface="Calibri" panose="020F0502020204030204"/>
                <a:ea typeface="+mn-ea"/>
                <a:cs typeface="+mn-cs"/>
              </a:rPr>
              <a:t>24 MONTH STEM OPT EXTENSION</a:t>
            </a:r>
          </a:p>
        </p:txBody>
      </p:sp>
      <p:sp>
        <p:nvSpPr>
          <p:cNvPr id="3" name="Content Placeholder 2">
            <a:extLst>
              <a:ext uri="{FF2B5EF4-FFF2-40B4-BE49-F238E27FC236}">
                <a16:creationId xmlns:a16="http://schemas.microsoft.com/office/drawing/2014/main" id="{E7AF88A1-A6A8-303C-329A-2FC9D441AC01}"/>
              </a:ext>
            </a:extLst>
          </p:cNvPr>
          <p:cNvSpPr>
            <a:spLocks noGrp="1"/>
          </p:cNvSpPr>
          <p:nvPr>
            <p:ph sz="half" idx="1"/>
          </p:nvPr>
        </p:nvSpPr>
        <p:spPr>
          <a:xfrm>
            <a:off x="536811" y="1239938"/>
            <a:ext cx="7501028" cy="5312780"/>
          </a:xfrm>
        </p:spPr>
        <p:txBody>
          <a:bodyPr vert="horz" lIns="91440" tIns="45720" rIns="91440" bIns="45720" rtlCol="0" anchor="t">
            <a:noAutofit/>
          </a:bodyPr>
          <a:lstStyle/>
          <a:p>
            <a:r>
              <a:rPr lang="en-US" sz="2400" b="1" i="0" u="sng">
                <a:effectLst/>
              </a:rPr>
              <a:t>CHANGING EMPLOYERS:</a:t>
            </a:r>
            <a:r>
              <a:rPr lang="en-US" sz="2400" b="0" i="0">
                <a:effectLst/>
              </a:rPr>
              <a:t> </a:t>
            </a:r>
            <a:endParaRPr lang="en-US" sz="2400"/>
          </a:p>
          <a:p>
            <a:r>
              <a:rPr lang="en-US" sz="2400"/>
              <a:t>Any changes of employment during your STEM OPT period, such as ending a current job and/or starting a new job, must be reported to OIA.  </a:t>
            </a:r>
          </a:p>
          <a:p>
            <a:r>
              <a:rPr lang="en-US" sz="2400"/>
              <a:t>When</a:t>
            </a:r>
            <a:r>
              <a:rPr lang="en-US" sz="2400" b="0" i="0">
                <a:effectLst/>
              </a:rPr>
              <a:t> changing employers while in STEM OPT, </a:t>
            </a:r>
            <a:r>
              <a:rPr lang="en-US" sz="2400"/>
              <a:t>you</a:t>
            </a:r>
            <a:r>
              <a:rPr lang="en-US" sz="2400" b="0" i="0">
                <a:effectLst/>
              </a:rPr>
              <a:t> must </a:t>
            </a:r>
            <a:r>
              <a:rPr lang="en-US" sz="2400"/>
              <a:t>report this change to OIA</a:t>
            </a:r>
            <a:r>
              <a:rPr lang="en-US" sz="2400" b="0" i="0">
                <a:effectLst/>
              </a:rPr>
              <a:t> </a:t>
            </a:r>
            <a:r>
              <a:rPr lang="en-US" sz="2400"/>
              <a:t>by sending an email to </a:t>
            </a:r>
            <a:r>
              <a:rPr lang="en-US" sz="2400">
                <a:hlinkClick r:id="rId2">
                  <a:extLst>
                    <a:ext uri="{A12FA001-AC4F-418D-AE19-62706E023703}">
                      <ahyp:hlinkClr xmlns:ahyp="http://schemas.microsoft.com/office/drawing/2018/hyperlinkcolor" val="tx"/>
                    </a:ext>
                  </a:extLst>
                </a:hlinkClick>
              </a:rPr>
              <a:t>intl@nova.edu</a:t>
            </a:r>
            <a:r>
              <a:rPr lang="en-US" sz="2400"/>
              <a:t> and</a:t>
            </a:r>
            <a:r>
              <a:rPr lang="en-US" sz="2400" b="0" i="0">
                <a:effectLst/>
              </a:rPr>
              <a:t> </a:t>
            </a:r>
            <a:r>
              <a:rPr lang="en-US" sz="2400"/>
              <a:t>submitting </a:t>
            </a:r>
            <a:r>
              <a:rPr lang="en-US" sz="2400" b="0" i="0">
                <a:effectLst/>
              </a:rPr>
              <a:t>Form I-983 (Pg.1-4) from new employer and Form I-983 (Pg.5) from former employer.</a:t>
            </a:r>
            <a:r>
              <a:rPr lang="en-US" sz="2400"/>
              <a:t>  </a:t>
            </a:r>
            <a:r>
              <a:rPr lang="en-US" sz="2400" b="1"/>
              <a:t>Employer should be enrolled in E-Verify program.</a:t>
            </a:r>
            <a:endParaRPr lang="en-US" sz="2400" b="1" i="0">
              <a:effectLst/>
              <a:cs typeface="Calibri"/>
            </a:endParaRPr>
          </a:p>
          <a:p>
            <a:r>
              <a:rPr lang="en-US" sz="2400"/>
              <a:t>A new/updated I-20 reflecting the current employer should be requested to OIA.</a:t>
            </a:r>
            <a:endParaRPr lang="en-US" sz="2400">
              <a:cs typeface="Calibri"/>
            </a:endParaRPr>
          </a:p>
          <a:p>
            <a:r>
              <a:rPr lang="en-US" sz="2400" b="1" i="0" u="sng">
                <a:effectLst/>
              </a:rPr>
              <a:t>INTERRUPTION OF EMPLOYMENT:</a:t>
            </a:r>
            <a:r>
              <a:rPr lang="en-US" sz="2400" b="0" i="0">
                <a:effectLst/>
              </a:rPr>
              <a:t> If you experience an interruption in employment, you must report it to </a:t>
            </a:r>
            <a:r>
              <a:rPr lang="en-US" sz="2400"/>
              <a:t>OIA</a:t>
            </a:r>
            <a:endParaRPr lang="en-US" sz="2400">
              <a:cs typeface="Calibri"/>
            </a:endParaRPr>
          </a:p>
        </p:txBody>
      </p:sp>
      <p:pic>
        <p:nvPicPr>
          <p:cNvPr id="7" name="Picture 6" descr="Person holding mouse">
            <a:extLst>
              <a:ext uri="{FF2B5EF4-FFF2-40B4-BE49-F238E27FC236}">
                <a16:creationId xmlns:a16="http://schemas.microsoft.com/office/drawing/2014/main" id="{411A034E-7F81-5589-C63A-D1995F6E7A28}"/>
              </a:ext>
            </a:extLst>
          </p:cNvPr>
          <p:cNvPicPr>
            <a:picLocks noChangeAspect="1"/>
          </p:cNvPicPr>
          <p:nvPr/>
        </p:nvPicPr>
        <p:blipFill rotWithShape="1">
          <a:blip r:embed="rId3"/>
          <a:srcRect l="28540" r="29126" b="-6"/>
          <a:stretch/>
        </p:blipFill>
        <p:spPr>
          <a:xfrm>
            <a:off x="8115300" y="-12515"/>
            <a:ext cx="4076700" cy="6418631"/>
          </a:xfrm>
          <a:prstGeom prst="rect">
            <a:avLst/>
          </a:prstGeom>
        </p:spPr>
      </p:pic>
      <p:sp>
        <p:nvSpPr>
          <p:cNvPr id="13" name="Rectangle 12">
            <a:extLst>
              <a:ext uri="{FF2B5EF4-FFF2-40B4-BE49-F238E27FC236}">
                <a16:creationId xmlns:a16="http://schemas.microsoft.com/office/drawing/2014/main" id="{61707E60-CEC9-4661-AA82-69242EB4BD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6406116"/>
            <a:ext cx="12191998" cy="461774"/>
          </a:xfrm>
          <a:prstGeom prst="rect">
            <a:avLst/>
          </a:prstGeom>
          <a:gradFill>
            <a:gsLst>
              <a:gs pos="0">
                <a:srgbClr val="000000"/>
              </a:gs>
              <a:gs pos="70000">
                <a:schemeClr val="accent1">
                  <a:lumMod val="7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8F035CD8-AE30-4146-96F2-036B0CE5E4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300" y="6406115"/>
            <a:ext cx="4076698" cy="464399"/>
          </a:xfrm>
          <a:prstGeom prst="rect">
            <a:avLst/>
          </a:prstGeom>
          <a:gradFill>
            <a:gsLst>
              <a:gs pos="19000">
                <a:srgbClr val="000000">
                  <a:alpha val="46000"/>
                </a:srgbClr>
              </a:gs>
              <a:gs pos="99000">
                <a:schemeClr val="accent1"/>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id="{A3BB475A-EC82-16AA-682E-25214AE85F43}"/>
              </a:ext>
            </a:extLst>
          </p:cNvPr>
          <p:cNvSpPr>
            <a:spLocks noGrp="1"/>
          </p:cNvSpPr>
          <p:nvPr>
            <p:ph type="sldNum" sz="quarter" idx="12"/>
          </p:nvPr>
        </p:nvSpPr>
        <p:spPr>
          <a:xfrm>
            <a:off x="11704320" y="6455431"/>
            <a:ext cx="445913" cy="365125"/>
          </a:xfrm>
        </p:spPr>
        <p:txBody>
          <a:bodyPr vert="horz" lIns="91440" tIns="45720" rIns="91440" bIns="45720" rtlCol="0" anchor="ctr">
            <a:normAutofit/>
          </a:bodyPr>
          <a:lstStyle/>
          <a:p>
            <a:pPr defTabSz="914400">
              <a:spcAft>
                <a:spcPts val="600"/>
              </a:spcAft>
              <a:defRPr/>
            </a:pPr>
            <a:fld id="{48F63A3B-78C7-47BE-AE5E-E10140E04643}" type="slidenum">
              <a:rPr lang="en-US" sz="1100">
                <a:solidFill>
                  <a:srgbClr val="FFFFFF"/>
                </a:solidFill>
                <a:latin typeface="Calibri" panose="020F0502020204030204"/>
              </a:rPr>
              <a:pPr defTabSz="914400">
                <a:spcAft>
                  <a:spcPts val="600"/>
                </a:spcAft>
                <a:defRPr/>
              </a:pPr>
              <a:t>15</a:t>
            </a:fld>
            <a:endParaRPr lang="en-US" sz="1100">
              <a:solidFill>
                <a:srgbClr val="FFFFFF"/>
              </a:solidFill>
              <a:latin typeface="Calibri" panose="020F0502020204030204"/>
            </a:endParaRPr>
          </a:p>
        </p:txBody>
      </p:sp>
    </p:spTree>
    <p:extLst>
      <p:ext uri="{BB962C8B-B14F-4D97-AF65-F5344CB8AC3E}">
        <p14:creationId xmlns:p14="http://schemas.microsoft.com/office/powerpoint/2010/main" val="11411984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A2EA0-F1BE-9B37-9184-4A49C0ADEC5E}"/>
              </a:ext>
            </a:extLst>
          </p:cNvPr>
          <p:cNvSpPr>
            <a:spLocks noGrp="1"/>
          </p:cNvSpPr>
          <p:nvPr>
            <p:ph type="title"/>
          </p:nvPr>
        </p:nvSpPr>
        <p:spPr/>
        <p:txBody>
          <a:bodyPr/>
          <a:lstStyle/>
          <a:p>
            <a:pPr algn="ctr"/>
            <a:r>
              <a:rPr lang="en-US"/>
              <a:t>Advising &amp; Processing Times</a:t>
            </a:r>
          </a:p>
        </p:txBody>
      </p:sp>
      <p:sp>
        <p:nvSpPr>
          <p:cNvPr id="3" name="Text Placeholder 2">
            <a:extLst>
              <a:ext uri="{FF2B5EF4-FFF2-40B4-BE49-F238E27FC236}">
                <a16:creationId xmlns:a16="http://schemas.microsoft.com/office/drawing/2014/main" id="{403CDEAA-E8B2-B9D3-06FB-AA90E667B7B5}"/>
              </a:ext>
            </a:extLst>
          </p:cNvPr>
          <p:cNvSpPr>
            <a:spLocks noGrp="1"/>
          </p:cNvSpPr>
          <p:nvPr>
            <p:ph type="body" idx="1"/>
          </p:nvPr>
        </p:nvSpPr>
        <p:spPr/>
        <p:txBody>
          <a:bodyPr/>
          <a:lstStyle/>
          <a:p>
            <a:r>
              <a:rPr lang="en-US"/>
              <a:t>Processing Time</a:t>
            </a:r>
          </a:p>
        </p:txBody>
      </p:sp>
      <p:sp>
        <p:nvSpPr>
          <p:cNvPr id="5" name="Text Placeholder 4">
            <a:extLst>
              <a:ext uri="{FF2B5EF4-FFF2-40B4-BE49-F238E27FC236}">
                <a16:creationId xmlns:a16="http://schemas.microsoft.com/office/drawing/2014/main" id="{DB7EE259-A6A5-9E2B-791A-38641405FFA5}"/>
              </a:ext>
            </a:extLst>
          </p:cNvPr>
          <p:cNvSpPr>
            <a:spLocks noGrp="1"/>
          </p:cNvSpPr>
          <p:nvPr>
            <p:ph type="body" sz="quarter" idx="18"/>
          </p:nvPr>
        </p:nvSpPr>
        <p:spPr/>
        <p:txBody>
          <a:bodyPr/>
          <a:lstStyle/>
          <a:p>
            <a:r>
              <a:rPr lang="en-US" sz="2400"/>
              <a:t>7 to 10 business days</a:t>
            </a:r>
          </a:p>
        </p:txBody>
      </p:sp>
      <p:sp>
        <p:nvSpPr>
          <p:cNvPr id="6" name="Text Placeholder 5">
            <a:extLst>
              <a:ext uri="{FF2B5EF4-FFF2-40B4-BE49-F238E27FC236}">
                <a16:creationId xmlns:a16="http://schemas.microsoft.com/office/drawing/2014/main" id="{886C9A82-E3D9-17D1-CFD6-AF46517BBAA2}"/>
              </a:ext>
            </a:extLst>
          </p:cNvPr>
          <p:cNvSpPr>
            <a:spLocks noGrp="1"/>
          </p:cNvSpPr>
          <p:nvPr>
            <p:ph type="body" sz="quarter" idx="3"/>
          </p:nvPr>
        </p:nvSpPr>
        <p:spPr/>
        <p:txBody>
          <a:bodyPr/>
          <a:lstStyle/>
          <a:p>
            <a:r>
              <a:rPr lang="en-US"/>
              <a:t>Email address</a:t>
            </a:r>
          </a:p>
        </p:txBody>
      </p:sp>
      <p:sp>
        <p:nvSpPr>
          <p:cNvPr id="8" name="Text Placeholder 7">
            <a:extLst>
              <a:ext uri="{FF2B5EF4-FFF2-40B4-BE49-F238E27FC236}">
                <a16:creationId xmlns:a16="http://schemas.microsoft.com/office/drawing/2014/main" id="{006B563D-FBDB-F91F-D39F-A725BAA8D797}"/>
              </a:ext>
            </a:extLst>
          </p:cNvPr>
          <p:cNvSpPr>
            <a:spLocks noGrp="1"/>
          </p:cNvSpPr>
          <p:nvPr>
            <p:ph type="body" sz="quarter" idx="19"/>
          </p:nvPr>
        </p:nvSpPr>
        <p:spPr>
          <a:xfrm>
            <a:off x="2893983" y="3888404"/>
            <a:ext cx="2011680" cy="1371600"/>
          </a:xfrm>
        </p:spPr>
        <p:txBody>
          <a:bodyPr/>
          <a:lstStyle/>
          <a:p>
            <a:r>
              <a:rPr lang="en-US" sz="2400"/>
              <a:t>intl@nova.edu</a:t>
            </a:r>
          </a:p>
        </p:txBody>
      </p:sp>
      <p:sp>
        <p:nvSpPr>
          <p:cNvPr id="9" name="Text Placeholder 8">
            <a:extLst>
              <a:ext uri="{FF2B5EF4-FFF2-40B4-BE49-F238E27FC236}">
                <a16:creationId xmlns:a16="http://schemas.microsoft.com/office/drawing/2014/main" id="{16421E84-EFBA-86B0-93B2-665ACF577018}"/>
              </a:ext>
            </a:extLst>
          </p:cNvPr>
          <p:cNvSpPr>
            <a:spLocks noGrp="1"/>
          </p:cNvSpPr>
          <p:nvPr>
            <p:ph type="body" sz="quarter" idx="13"/>
          </p:nvPr>
        </p:nvSpPr>
        <p:spPr/>
        <p:txBody>
          <a:bodyPr/>
          <a:lstStyle/>
          <a:p>
            <a:r>
              <a:rPr lang="en-US"/>
              <a:t>Phone number</a:t>
            </a:r>
          </a:p>
        </p:txBody>
      </p:sp>
      <p:sp>
        <p:nvSpPr>
          <p:cNvPr id="11" name="Text Placeholder 10">
            <a:extLst>
              <a:ext uri="{FF2B5EF4-FFF2-40B4-BE49-F238E27FC236}">
                <a16:creationId xmlns:a16="http://schemas.microsoft.com/office/drawing/2014/main" id="{1C00729A-54B5-C8D4-B40F-AAE79F9C5DDB}"/>
              </a:ext>
            </a:extLst>
          </p:cNvPr>
          <p:cNvSpPr>
            <a:spLocks noGrp="1"/>
          </p:cNvSpPr>
          <p:nvPr>
            <p:ph type="body" sz="quarter" idx="20"/>
          </p:nvPr>
        </p:nvSpPr>
        <p:spPr/>
        <p:txBody>
          <a:bodyPr/>
          <a:lstStyle/>
          <a:p>
            <a:r>
              <a:rPr lang="en-US" sz="2400"/>
              <a:t>954-262-7240</a:t>
            </a:r>
          </a:p>
        </p:txBody>
      </p:sp>
      <p:sp>
        <p:nvSpPr>
          <p:cNvPr id="12" name="Text Placeholder 11">
            <a:extLst>
              <a:ext uri="{FF2B5EF4-FFF2-40B4-BE49-F238E27FC236}">
                <a16:creationId xmlns:a16="http://schemas.microsoft.com/office/drawing/2014/main" id="{398EC025-E383-A127-ADE9-BA5015D0EA87}"/>
              </a:ext>
            </a:extLst>
          </p:cNvPr>
          <p:cNvSpPr>
            <a:spLocks noGrp="1"/>
          </p:cNvSpPr>
          <p:nvPr>
            <p:ph type="body" sz="quarter" idx="15"/>
          </p:nvPr>
        </p:nvSpPr>
        <p:spPr/>
        <p:txBody>
          <a:bodyPr/>
          <a:lstStyle/>
          <a:p>
            <a:r>
              <a:rPr lang="en-US"/>
              <a:t>WALK INS</a:t>
            </a:r>
          </a:p>
        </p:txBody>
      </p:sp>
      <p:sp>
        <p:nvSpPr>
          <p:cNvPr id="14" name="Text Placeholder 13">
            <a:extLst>
              <a:ext uri="{FF2B5EF4-FFF2-40B4-BE49-F238E27FC236}">
                <a16:creationId xmlns:a16="http://schemas.microsoft.com/office/drawing/2014/main" id="{491D77E8-1E07-9FC4-38FA-2D8F7A8A487A}"/>
              </a:ext>
            </a:extLst>
          </p:cNvPr>
          <p:cNvSpPr>
            <a:spLocks noGrp="1"/>
          </p:cNvSpPr>
          <p:nvPr>
            <p:ph type="body" sz="quarter" idx="21"/>
          </p:nvPr>
        </p:nvSpPr>
        <p:spPr/>
        <p:txBody>
          <a:bodyPr/>
          <a:lstStyle/>
          <a:p>
            <a:r>
              <a:rPr lang="en-US" sz="2400"/>
              <a:t>MONDAY-THURSDAY</a:t>
            </a:r>
          </a:p>
          <a:p>
            <a:r>
              <a:rPr lang="en-US" sz="2400"/>
              <a:t>9:00 -1:00</a:t>
            </a:r>
          </a:p>
          <a:p>
            <a:r>
              <a:rPr lang="en-US" sz="2400"/>
              <a:t>2:00-4:00</a:t>
            </a:r>
          </a:p>
        </p:txBody>
      </p:sp>
      <p:sp>
        <p:nvSpPr>
          <p:cNvPr id="15" name="Text Placeholder 14">
            <a:extLst>
              <a:ext uri="{FF2B5EF4-FFF2-40B4-BE49-F238E27FC236}">
                <a16:creationId xmlns:a16="http://schemas.microsoft.com/office/drawing/2014/main" id="{5C55CDBA-869F-CAD4-875D-898C8D1E3A8B}"/>
              </a:ext>
            </a:extLst>
          </p:cNvPr>
          <p:cNvSpPr>
            <a:spLocks noGrp="1"/>
          </p:cNvSpPr>
          <p:nvPr>
            <p:ph type="body" sz="quarter" idx="17"/>
          </p:nvPr>
        </p:nvSpPr>
        <p:spPr/>
        <p:txBody>
          <a:bodyPr/>
          <a:lstStyle/>
          <a:p>
            <a:r>
              <a:rPr lang="en-US"/>
              <a:t>APPOINTMENTS</a:t>
            </a:r>
          </a:p>
        </p:txBody>
      </p:sp>
      <p:sp>
        <p:nvSpPr>
          <p:cNvPr id="17" name="Text Placeholder 16">
            <a:extLst>
              <a:ext uri="{FF2B5EF4-FFF2-40B4-BE49-F238E27FC236}">
                <a16:creationId xmlns:a16="http://schemas.microsoft.com/office/drawing/2014/main" id="{D877C129-9E0E-36A9-D32C-BC0D3B1A8FC8}"/>
              </a:ext>
            </a:extLst>
          </p:cNvPr>
          <p:cNvSpPr>
            <a:spLocks noGrp="1"/>
          </p:cNvSpPr>
          <p:nvPr>
            <p:ph type="body" sz="quarter" idx="22"/>
          </p:nvPr>
        </p:nvSpPr>
        <p:spPr/>
        <p:txBody>
          <a:bodyPr/>
          <a:lstStyle/>
          <a:p>
            <a:r>
              <a:rPr lang="en-US" sz="2800"/>
              <a:t>FRIDAY</a:t>
            </a:r>
          </a:p>
        </p:txBody>
      </p:sp>
    </p:spTree>
    <p:extLst>
      <p:ext uri="{BB962C8B-B14F-4D97-AF65-F5344CB8AC3E}">
        <p14:creationId xmlns:p14="http://schemas.microsoft.com/office/powerpoint/2010/main" val="21626751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1" name="Rectangle 42">
            <a:extLst>
              <a:ext uri="{FF2B5EF4-FFF2-40B4-BE49-F238E27FC236}">
                <a16:creationId xmlns:a16="http://schemas.microsoft.com/office/drawing/2014/main" id="{9203DE33-2CD4-4CA8-9AF3-37C3B65133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44">
            <a:extLst>
              <a:ext uri="{FF2B5EF4-FFF2-40B4-BE49-F238E27FC236}">
                <a16:creationId xmlns:a16="http://schemas.microsoft.com/office/drawing/2014/main" id="{0AF57B88-1D4C-41FA-A761-EC1DD10C35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1100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46">
            <a:extLst>
              <a:ext uri="{FF2B5EF4-FFF2-40B4-BE49-F238E27FC236}">
                <a16:creationId xmlns:a16="http://schemas.microsoft.com/office/drawing/2014/main" id="{D2548F45-5164-4ABB-8212-7F293FDED8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9565" y="2659404"/>
            <a:ext cx="4355594" cy="4040742"/>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World Globe Icon - Free image on Pixabay">
            <a:extLst>
              <a:ext uri="{FF2B5EF4-FFF2-40B4-BE49-F238E27FC236}">
                <a16:creationId xmlns:a16="http://schemas.microsoft.com/office/drawing/2014/main" id="{BC099249-6D97-07C9-1A48-65FDF353876D}"/>
              </a:ext>
            </a:extLst>
          </p:cNvPr>
          <p:cNvPicPr>
            <a:picLocks noChangeAspect="1"/>
          </p:cNvPicPr>
          <p:nvPr/>
        </p:nvPicPr>
        <p:blipFill rotWithShape="1">
          <a:blip r:embed="rId2"/>
          <a:srcRect l="4569" r="18883" b="-2"/>
          <a:stretch/>
        </p:blipFill>
        <p:spPr>
          <a:xfrm>
            <a:off x="4038599" y="10"/>
            <a:ext cx="8160026" cy="6875809"/>
          </a:xfrm>
          <a:prstGeom prst="rect">
            <a:avLst/>
          </a:prstGeom>
        </p:spPr>
      </p:pic>
      <p:sp>
        <p:nvSpPr>
          <p:cNvPr id="64" name="Freeform: Shape 48">
            <a:extLst>
              <a:ext uri="{FF2B5EF4-FFF2-40B4-BE49-F238E27FC236}">
                <a16:creationId xmlns:a16="http://schemas.microsoft.com/office/drawing/2014/main" id="{5E81CCFB-7BEF-4186-86FB-D09450B4D0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800AB426-5B7C-607E-D413-5D2C9495CC0A}"/>
              </a:ext>
            </a:extLst>
          </p:cNvPr>
          <p:cNvSpPr>
            <a:spLocks noGrp="1"/>
          </p:cNvSpPr>
          <p:nvPr>
            <p:ph type="ctrTitle"/>
          </p:nvPr>
        </p:nvSpPr>
        <p:spPr>
          <a:xfrm>
            <a:off x="210008" y="3853324"/>
            <a:ext cx="3604908" cy="1593747"/>
          </a:xfrm>
        </p:spPr>
        <p:txBody>
          <a:bodyPr vert="horz" lIns="91440" tIns="45720" rIns="91440" bIns="45720" rtlCol="0" anchor="t">
            <a:normAutofit/>
          </a:bodyPr>
          <a:lstStyle/>
          <a:p>
            <a:pPr algn="r"/>
            <a:r>
              <a:rPr lang="en-US" sz="5400" kern="1200">
                <a:solidFill>
                  <a:srgbClr val="FFFFFF"/>
                </a:solidFill>
                <a:latin typeface="+mj-lt"/>
                <a:ea typeface="+mj-ea"/>
                <a:cs typeface="+mj-cs"/>
              </a:rPr>
              <a:t>THANK YOU</a:t>
            </a:r>
          </a:p>
        </p:txBody>
      </p:sp>
      <p:sp>
        <p:nvSpPr>
          <p:cNvPr id="3" name="Subtitle 2">
            <a:extLst>
              <a:ext uri="{FF2B5EF4-FFF2-40B4-BE49-F238E27FC236}">
                <a16:creationId xmlns:a16="http://schemas.microsoft.com/office/drawing/2014/main" id="{B787DFD8-D262-D485-B1F2-817C5A0928C5}"/>
              </a:ext>
            </a:extLst>
          </p:cNvPr>
          <p:cNvSpPr>
            <a:spLocks noGrp="1"/>
          </p:cNvSpPr>
          <p:nvPr>
            <p:ph type="subTitle" idx="1"/>
          </p:nvPr>
        </p:nvSpPr>
        <p:spPr>
          <a:xfrm>
            <a:off x="152090" y="1097890"/>
            <a:ext cx="3783411" cy="1382392"/>
          </a:xfrm>
        </p:spPr>
        <p:txBody>
          <a:bodyPr vert="horz" lIns="91440" tIns="45720" rIns="91440" bIns="45720" rtlCol="0" anchor="b">
            <a:normAutofit/>
          </a:bodyPr>
          <a:lstStyle/>
          <a:p>
            <a:r>
              <a:rPr lang="en-US" sz="3600">
                <a:solidFill>
                  <a:srgbClr val="FFFFFF"/>
                </a:solidFill>
              </a:rPr>
              <a:t>QUESTIONS?</a:t>
            </a:r>
          </a:p>
          <a:p>
            <a:endParaRPr lang="en-US" sz="2000">
              <a:solidFill>
                <a:srgbClr val="FFFFFF"/>
              </a:solidFill>
            </a:endParaRPr>
          </a:p>
          <a:p>
            <a:pPr indent="-228600" algn="r">
              <a:buFont typeface="Arial" panose="020B0604020202020204" pitchFamily="34" charset="0"/>
              <a:buChar char="•"/>
            </a:pPr>
            <a:endParaRPr lang="en-US" sz="1700">
              <a:solidFill>
                <a:srgbClr val="FFFFFF"/>
              </a:solidFill>
            </a:endParaRPr>
          </a:p>
        </p:txBody>
      </p:sp>
    </p:spTree>
    <p:extLst>
      <p:ext uri="{BB962C8B-B14F-4D97-AF65-F5344CB8AC3E}">
        <p14:creationId xmlns:p14="http://schemas.microsoft.com/office/powerpoint/2010/main" val="1003962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B3FA1AAC-C1ED-4F77-BFA4-BE80FC0AC7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4C221BD-E2E9-86FF-60E1-C024585E0844}"/>
              </a:ext>
            </a:extLst>
          </p:cNvPr>
          <p:cNvSpPr>
            <a:spLocks noGrp="1"/>
          </p:cNvSpPr>
          <p:nvPr>
            <p:ph type="title"/>
          </p:nvPr>
        </p:nvSpPr>
        <p:spPr>
          <a:xfrm>
            <a:off x="1388209" y="5554639"/>
            <a:ext cx="9654076" cy="982473"/>
          </a:xfrm>
        </p:spPr>
        <p:txBody>
          <a:bodyPr vert="horz" lIns="91440" tIns="45720" rIns="91440" bIns="45720" rtlCol="0" anchor="ctr">
            <a:normAutofit/>
          </a:bodyPr>
          <a:lstStyle/>
          <a:p>
            <a:pPr>
              <a:lnSpc>
                <a:spcPct val="90000"/>
              </a:lnSpc>
            </a:pPr>
            <a:r>
              <a:rPr lang="en-US" sz="6000" kern="1200">
                <a:solidFill>
                  <a:srgbClr val="FFFFFF"/>
                </a:solidFill>
                <a:latin typeface="+mj-lt"/>
                <a:ea typeface="+mj-ea"/>
                <a:cs typeface="+mj-cs"/>
              </a:rPr>
              <a:t>DISCLAIMER</a:t>
            </a:r>
          </a:p>
        </p:txBody>
      </p:sp>
      <p:sp>
        <p:nvSpPr>
          <p:cNvPr id="4" name="Footer Placeholder 3">
            <a:extLst>
              <a:ext uri="{FF2B5EF4-FFF2-40B4-BE49-F238E27FC236}">
                <a16:creationId xmlns:a16="http://schemas.microsoft.com/office/drawing/2014/main" id="{2EFAEFAB-46C9-CBEF-25C9-5410D78116CC}"/>
              </a:ext>
            </a:extLst>
          </p:cNvPr>
          <p:cNvSpPr>
            <a:spLocks noGrp="1"/>
          </p:cNvSpPr>
          <p:nvPr>
            <p:ph type="ftr" sz="quarter" idx="11"/>
          </p:nvPr>
        </p:nvSpPr>
        <p:spPr>
          <a:xfrm rot="5400000">
            <a:off x="-1827725" y="1957014"/>
            <a:ext cx="4114800" cy="365125"/>
          </a:xfrm>
        </p:spPr>
        <p:txBody>
          <a:bodyPr vert="horz" lIns="91440" tIns="45720" rIns="91440" bIns="45720" rtlCol="0" anchor="ctr">
            <a:normAutofit/>
          </a:bodyPr>
          <a:lstStyle/>
          <a:p>
            <a:pPr algn="l" defTabSz="914400">
              <a:spcAft>
                <a:spcPts val="600"/>
              </a:spcAft>
            </a:pPr>
            <a:r>
              <a:rPr lang="en-US" sz="1100" kern="1200">
                <a:solidFill>
                  <a:schemeClr val="tx1">
                    <a:lumMod val="50000"/>
                    <a:lumOff val="50000"/>
                  </a:schemeClr>
                </a:solidFill>
                <a:latin typeface="+mn-lt"/>
                <a:ea typeface="+mn-ea"/>
                <a:cs typeface="+mn-cs"/>
              </a:rPr>
              <a:t>24 MONTH STEM OPT EXTENSION</a:t>
            </a:r>
          </a:p>
        </p:txBody>
      </p:sp>
      <p:sp>
        <p:nvSpPr>
          <p:cNvPr id="3" name="Content Placeholder 2">
            <a:extLst>
              <a:ext uri="{FF2B5EF4-FFF2-40B4-BE49-F238E27FC236}">
                <a16:creationId xmlns:a16="http://schemas.microsoft.com/office/drawing/2014/main" id="{6A2F8905-21EC-8FA7-2DC8-F898FF4A3A43}"/>
              </a:ext>
            </a:extLst>
          </p:cNvPr>
          <p:cNvSpPr>
            <a:spLocks noGrp="1"/>
          </p:cNvSpPr>
          <p:nvPr>
            <p:ph sz="half" idx="1"/>
          </p:nvPr>
        </p:nvSpPr>
        <p:spPr>
          <a:xfrm>
            <a:off x="1582994" y="320889"/>
            <a:ext cx="8937522" cy="4808030"/>
          </a:xfrm>
        </p:spPr>
        <p:txBody>
          <a:bodyPr vert="horz" lIns="91440" tIns="45720" rIns="91440" bIns="45720" rtlCol="0" anchor="ctr">
            <a:noAutofit/>
          </a:bodyPr>
          <a:lstStyle/>
          <a:p>
            <a:pPr marL="342900" lvl="0" indent="-342900">
              <a:buFont typeface="Arial" panose="020B0604020202020204" pitchFamily="34" charset="0"/>
              <a:buChar char="•"/>
            </a:pPr>
            <a:r>
              <a:rPr lang="en-US" sz="2400"/>
              <a:t>The Office of International Affairs (OIA) is able to provide general </a:t>
            </a:r>
            <a:r>
              <a:rPr lang="en-US" sz="2400" b="1"/>
              <a:t>guidance</a:t>
            </a:r>
            <a:r>
              <a:rPr lang="en-US" sz="2400"/>
              <a:t>. Any advice provided by OIA, including the information in this presentation, should </a:t>
            </a:r>
            <a:r>
              <a:rPr lang="en-US" sz="2400" b="1"/>
              <a:t>not be construed as legal advice</a:t>
            </a:r>
            <a:r>
              <a:rPr lang="en-US" sz="2400"/>
              <a:t>.</a:t>
            </a:r>
            <a:endParaRPr lang="en-US" sz="2400">
              <a:cs typeface="Calibri"/>
            </a:endParaRPr>
          </a:p>
          <a:p>
            <a:pPr marL="342900" lvl="0" indent="-342900">
              <a:buFont typeface="Arial" panose="020B0604020202020204" pitchFamily="34" charset="0"/>
              <a:buChar char="•"/>
            </a:pPr>
            <a:endParaRPr lang="en-US" sz="2400">
              <a:solidFill>
                <a:prstClr val="black"/>
              </a:solidFill>
            </a:endParaRPr>
          </a:p>
          <a:p>
            <a:pPr marL="342900" indent="-342900">
              <a:buFont typeface="Arial" panose="020B0604020202020204" pitchFamily="34" charset="0"/>
              <a:buChar char="•"/>
            </a:pPr>
            <a:r>
              <a:rPr lang="en-US" sz="2400"/>
              <a:t>Due to the fluid nature of governmental interpretation, DHS, USCIS, SEVP and other governmental agencies may change their interpretations of these immigration laws/regulations and eligibility requirements for benefits, at any time. OIA is committed to providing a</a:t>
            </a:r>
            <a:r>
              <a:rPr lang="en-US" sz="2400" b="1"/>
              <a:t>dvice based on the most current guidance</a:t>
            </a:r>
            <a:r>
              <a:rPr lang="en-US" sz="2400"/>
              <a:t>. </a:t>
            </a:r>
            <a:endParaRPr lang="en-US" sz="2400">
              <a:cs typeface="Calibri"/>
            </a:endParaRPr>
          </a:p>
          <a:p>
            <a:pPr marL="342900" lvl="0" indent="-342900">
              <a:buFont typeface="Arial" panose="020B0604020202020204" pitchFamily="34" charset="0"/>
              <a:buChar char="•"/>
            </a:pPr>
            <a:endParaRPr lang="en-US" sz="2400">
              <a:solidFill>
                <a:prstClr val="black"/>
              </a:solidFill>
            </a:endParaRPr>
          </a:p>
          <a:p>
            <a:pPr marL="342900" indent="-342900">
              <a:buFont typeface="Arial" panose="020B0604020202020204" pitchFamily="34" charset="0"/>
              <a:buChar char="•"/>
            </a:pPr>
            <a:r>
              <a:rPr lang="en-US" sz="2400" b="1"/>
              <a:t>Each case is fact specific,</a:t>
            </a:r>
            <a:r>
              <a:rPr lang="en-US" sz="2400"/>
              <a:t> and it is advised that students contact an experienced </a:t>
            </a:r>
            <a:r>
              <a:rPr lang="en-US" sz="2400" b="1"/>
              <a:t>immigration attorney</a:t>
            </a:r>
            <a:r>
              <a:rPr lang="en-US" sz="2400"/>
              <a:t> with questions regarding individual situations. </a:t>
            </a:r>
            <a:endParaRPr lang="en-US" sz="2400">
              <a:cs typeface="Calibri"/>
            </a:endParaRPr>
          </a:p>
        </p:txBody>
      </p:sp>
      <p:sp>
        <p:nvSpPr>
          <p:cNvPr id="5" name="Slide Number Placeholder 4">
            <a:extLst>
              <a:ext uri="{FF2B5EF4-FFF2-40B4-BE49-F238E27FC236}">
                <a16:creationId xmlns:a16="http://schemas.microsoft.com/office/drawing/2014/main" id="{E0334F18-164E-F96B-0BEE-F47ECC521EF6}"/>
              </a:ext>
            </a:extLst>
          </p:cNvPr>
          <p:cNvSpPr>
            <a:spLocks noGrp="1"/>
          </p:cNvSpPr>
          <p:nvPr>
            <p:ph type="sldNum" sz="quarter" idx="12"/>
          </p:nvPr>
        </p:nvSpPr>
        <p:spPr>
          <a:xfrm>
            <a:off x="11704320" y="6455431"/>
            <a:ext cx="445913" cy="365125"/>
          </a:xfrm>
        </p:spPr>
        <p:txBody>
          <a:bodyPr vert="horz" lIns="91440" tIns="45720" rIns="91440" bIns="45720" rtlCol="0" anchor="ctr">
            <a:normAutofit/>
          </a:bodyPr>
          <a:lstStyle/>
          <a:p>
            <a:pPr defTabSz="914400">
              <a:spcAft>
                <a:spcPts val="600"/>
              </a:spcAft>
            </a:pPr>
            <a:fld id="{48F63A3B-78C7-47BE-AE5E-E10140E04643}" type="slidenum">
              <a:rPr lang="en-US" sz="1100">
                <a:solidFill>
                  <a:srgbClr val="FFFFFF"/>
                </a:solidFill>
              </a:rPr>
              <a:pPr defTabSz="914400">
                <a:spcAft>
                  <a:spcPts val="600"/>
                </a:spcAft>
              </a:pPr>
              <a:t>2</a:t>
            </a:fld>
            <a:endParaRPr lang="en-US" sz="1100">
              <a:solidFill>
                <a:srgbClr val="FFFFFF"/>
              </a:solidFill>
            </a:endParaRPr>
          </a:p>
        </p:txBody>
      </p:sp>
    </p:spTree>
    <p:extLst>
      <p:ext uri="{BB962C8B-B14F-4D97-AF65-F5344CB8AC3E}">
        <p14:creationId xmlns:p14="http://schemas.microsoft.com/office/powerpoint/2010/main" val="16276152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5C565E9-D88A-55D3-9D42-BD1C24B6DE9F}"/>
              </a:ext>
            </a:extLst>
          </p:cNvPr>
          <p:cNvSpPr>
            <a:spLocks noGrp="1"/>
          </p:cNvSpPr>
          <p:nvPr>
            <p:ph type="title"/>
          </p:nvPr>
        </p:nvSpPr>
        <p:spPr>
          <a:xfrm>
            <a:off x="1136397" y="502021"/>
            <a:ext cx="9688296" cy="1092317"/>
          </a:xfrm>
        </p:spPr>
        <p:txBody>
          <a:bodyPr vert="horz" lIns="91440" tIns="45720" rIns="91440" bIns="45720" rtlCol="0" anchor="b">
            <a:normAutofit/>
          </a:bodyPr>
          <a:lstStyle/>
          <a:p>
            <a:pPr>
              <a:lnSpc>
                <a:spcPct val="90000"/>
              </a:lnSpc>
            </a:pPr>
            <a:r>
              <a:rPr lang="en-US" sz="6000" b="1" kern="1200">
                <a:solidFill>
                  <a:schemeClr val="tx1"/>
                </a:solidFill>
                <a:latin typeface="+mj-lt"/>
                <a:ea typeface="+mj-ea"/>
                <a:cs typeface="+mj-cs"/>
              </a:rPr>
              <a:t>AGENDA</a:t>
            </a:r>
          </a:p>
        </p:txBody>
      </p:sp>
      <p:sp>
        <p:nvSpPr>
          <p:cNvPr id="3" name="Content Placeholder 2">
            <a:extLst>
              <a:ext uri="{FF2B5EF4-FFF2-40B4-BE49-F238E27FC236}">
                <a16:creationId xmlns:a16="http://schemas.microsoft.com/office/drawing/2014/main" id="{4D1F66E5-D2D7-172B-46BA-FEBFE092CC7F}"/>
              </a:ext>
            </a:extLst>
          </p:cNvPr>
          <p:cNvSpPr>
            <a:spLocks noGrp="1"/>
          </p:cNvSpPr>
          <p:nvPr>
            <p:ph idx="1"/>
          </p:nvPr>
        </p:nvSpPr>
        <p:spPr>
          <a:xfrm>
            <a:off x="2649416" y="1594338"/>
            <a:ext cx="8269062" cy="4841631"/>
          </a:xfrm>
        </p:spPr>
        <p:txBody>
          <a:bodyPr vert="horz" lIns="91440" tIns="45720" rIns="91440" bIns="45720" rtlCol="0" anchor="t">
            <a:normAutofit lnSpcReduction="10000"/>
          </a:bodyPr>
          <a:lstStyle/>
          <a:p>
            <a:pPr marL="342900" indent="-228600">
              <a:spcAft>
                <a:spcPts val="600"/>
              </a:spcAft>
              <a:buFont typeface="Arial" panose="020B0604020202020204" pitchFamily="34" charset="0"/>
              <a:buChar char="•"/>
            </a:pPr>
            <a:r>
              <a:rPr lang="en-US"/>
              <a:t>STEM OPT Eligibility</a:t>
            </a:r>
          </a:p>
          <a:p>
            <a:pPr marL="342900" indent="-228600">
              <a:spcAft>
                <a:spcPts val="600"/>
              </a:spcAft>
              <a:buFont typeface="Arial" panose="020B0604020202020204" pitchFamily="34" charset="0"/>
              <a:buChar char="•"/>
            </a:pPr>
            <a:r>
              <a:rPr lang="en-US"/>
              <a:t>Important Dates to Remember</a:t>
            </a:r>
          </a:p>
          <a:p>
            <a:pPr marL="342900" indent="-228600">
              <a:spcAft>
                <a:spcPts val="600"/>
              </a:spcAft>
              <a:buFont typeface="Arial" panose="020B0604020202020204" pitchFamily="34" charset="0"/>
              <a:buChar char="•"/>
            </a:pPr>
            <a:r>
              <a:rPr lang="en-US"/>
              <a:t>Application Process</a:t>
            </a:r>
          </a:p>
          <a:p>
            <a:pPr marL="342900" indent="-228600">
              <a:spcAft>
                <a:spcPts val="600"/>
              </a:spcAft>
              <a:buFont typeface="Arial" panose="020B0604020202020204" pitchFamily="34" charset="0"/>
              <a:buChar char="•"/>
            </a:pPr>
            <a:r>
              <a:rPr lang="en-US"/>
              <a:t>​Institution Accreditation</a:t>
            </a:r>
          </a:p>
          <a:p>
            <a:pPr marL="342900" indent="-228600">
              <a:spcAft>
                <a:spcPts val="600"/>
              </a:spcAft>
              <a:buFont typeface="Arial" panose="020B0604020202020204" pitchFamily="34" charset="0"/>
              <a:buChar char="•"/>
            </a:pPr>
            <a:r>
              <a:rPr lang="en-US"/>
              <a:t>After submission/Pending STEM OPT Application</a:t>
            </a:r>
          </a:p>
          <a:p>
            <a:pPr marL="342900" indent="-228600">
              <a:spcAft>
                <a:spcPts val="600"/>
              </a:spcAft>
              <a:buFont typeface="Arial" panose="020B0604020202020204" pitchFamily="34" charset="0"/>
              <a:buChar char="•"/>
            </a:pPr>
            <a:r>
              <a:rPr lang="en-US"/>
              <a:t>STEM OPT Approved</a:t>
            </a:r>
          </a:p>
          <a:p>
            <a:pPr marL="342900" indent="-228600">
              <a:spcAft>
                <a:spcPts val="600"/>
              </a:spcAft>
              <a:buFont typeface="Arial" panose="020B0604020202020204" pitchFamily="34" charset="0"/>
              <a:buChar char="•"/>
            </a:pPr>
            <a:r>
              <a:rPr lang="en-US"/>
              <a:t>Reporting Employment</a:t>
            </a:r>
          </a:p>
          <a:p>
            <a:pPr marL="690245" lvl="1">
              <a:spcAft>
                <a:spcPts val="600"/>
              </a:spcAft>
            </a:pPr>
            <a:r>
              <a:rPr lang="en-US" sz="2400"/>
              <a:t>Reporting Requirements</a:t>
            </a:r>
          </a:p>
        </p:txBody>
      </p:sp>
      <p:sp>
        <p:nvSpPr>
          <p:cNvPr id="27" name="Rectangle 26">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55531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9">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01A483-DFFB-2233-7BE3-7D1B9F9E7298}"/>
              </a:ext>
            </a:extLst>
          </p:cNvPr>
          <p:cNvSpPr>
            <a:spLocks noGrp="1"/>
          </p:cNvSpPr>
          <p:nvPr>
            <p:ph type="title"/>
          </p:nvPr>
        </p:nvSpPr>
        <p:spPr>
          <a:xfrm>
            <a:off x="643147" y="109134"/>
            <a:ext cx="9688296" cy="1642969"/>
          </a:xfrm>
        </p:spPr>
        <p:txBody>
          <a:bodyPr vert="horz" lIns="91440" tIns="45720" rIns="91440" bIns="45720" rtlCol="0" anchor="b">
            <a:normAutofit/>
          </a:bodyPr>
          <a:lstStyle/>
          <a:p>
            <a:pPr>
              <a:lnSpc>
                <a:spcPct val="90000"/>
              </a:lnSpc>
            </a:pPr>
            <a:r>
              <a:rPr lang="en-US" sz="5400" b="1" kern="1200" dirty="0">
                <a:latin typeface="+mj-lt"/>
                <a:ea typeface="+mj-ea"/>
                <a:cs typeface="+mj-cs"/>
              </a:rPr>
              <a:t>Who is eligible for STEM OPT</a:t>
            </a:r>
            <a:br>
              <a:rPr lang="en-US" sz="4000" b="1" kern="1200" dirty="0"/>
            </a:br>
            <a:endParaRPr lang="en-US" sz="4000" kern="1200" dirty="0">
              <a:solidFill>
                <a:schemeClr val="tx1"/>
              </a:solidFill>
              <a:latin typeface="+mj-lt"/>
              <a:ea typeface="+mj-ea"/>
              <a:cs typeface="+mj-cs"/>
            </a:endParaRPr>
          </a:p>
        </p:txBody>
      </p:sp>
      <p:sp>
        <p:nvSpPr>
          <p:cNvPr id="4" name="Footer Placeholder 3">
            <a:extLst>
              <a:ext uri="{FF2B5EF4-FFF2-40B4-BE49-F238E27FC236}">
                <a16:creationId xmlns:a16="http://schemas.microsoft.com/office/drawing/2014/main" id="{831CFFA5-3973-B20F-102C-8A1F58C65DFE}"/>
              </a:ext>
            </a:extLst>
          </p:cNvPr>
          <p:cNvSpPr>
            <a:spLocks noGrp="1"/>
          </p:cNvSpPr>
          <p:nvPr>
            <p:ph type="ftr" sz="quarter" idx="11"/>
          </p:nvPr>
        </p:nvSpPr>
        <p:spPr>
          <a:xfrm rot="5400000">
            <a:off x="-1827726" y="1983972"/>
            <a:ext cx="4114800" cy="365125"/>
          </a:xfrm>
        </p:spPr>
        <p:txBody>
          <a:bodyPr vert="horz" lIns="91440" tIns="45720" rIns="91440" bIns="45720" rtlCol="0" anchor="ctr">
            <a:normAutofit/>
          </a:bodyPr>
          <a:lstStyle/>
          <a:p>
            <a:pPr algn="l" defTabSz="914400">
              <a:spcAft>
                <a:spcPts val="600"/>
              </a:spcAft>
            </a:pPr>
            <a:r>
              <a:rPr lang="en-US" sz="1100" kern="1200">
                <a:solidFill>
                  <a:schemeClr val="tx1">
                    <a:lumMod val="50000"/>
                    <a:lumOff val="50000"/>
                  </a:schemeClr>
                </a:solidFill>
                <a:latin typeface="+mn-lt"/>
                <a:ea typeface="+mn-ea"/>
                <a:cs typeface="+mn-cs"/>
              </a:rPr>
              <a:t>24 MONTH STEM OPT EXTENSION</a:t>
            </a:r>
          </a:p>
        </p:txBody>
      </p:sp>
      <p:sp>
        <p:nvSpPr>
          <p:cNvPr id="3" name="Content Placeholder 2">
            <a:extLst>
              <a:ext uri="{FF2B5EF4-FFF2-40B4-BE49-F238E27FC236}">
                <a16:creationId xmlns:a16="http://schemas.microsoft.com/office/drawing/2014/main" id="{0AF2BE6F-AAFC-CB48-7AA5-6DDB2385EDC2}"/>
              </a:ext>
            </a:extLst>
          </p:cNvPr>
          <p:cNvSpPr>
            <a:spLocks noGrp="1"/>
          </p:cNvSpPr>
          <p:nvPr>
            <p:ph sz="half" idx="1"/>
          </p:nvPr>
        </p:nvSpPr>
        <p:spPr>
          <a:xfrm>
            <a:off x="459348" y="1344974"/>
            <a:ext cx="11324274" cy="5462955"/>
          </a:xfrm>
        </p:spPr>
        <p:txBody>
          <a:bodyPr vert="horz" lIns="91440" tIns="45720" rIns="91440" bIns="45720" rtlCol="0" anchor="t">
            <a:normAutofit fontScale="92500"/>
          </a:bodyPr>
          <a:lstStyle/>
          <a:p>
            <a:r>
              <a:rPr lang="en-US" sz="2600" b="0" i="0" dirty="0">
                <a:effectLst/>
              </a:rPr>
              <a:t>Students who have already been </a:t>
            </a:r>
            <a:r>
              <a:rPr lang="en-US" sz="2600" b="1" i="0" dirty="0">
                <a:effectLst/>
              </a:rPr>
              <a:t>approved</a:t>
            </a:r>
            <a:r>
              <a:rPr lang="en-US" sz="2600" b="0" i="0" dirty="0">
                <a:effectLst/>
              </a:rPr>
              <a:t> for 12 months of post-completion </a:t>
            </a:r>
            <a:r>
              <a:rPr lang="en-US" sz="2600" b="1" i="0" dirty="0">
                <a:effectLst/>
              </a:rPr>
              <a:t>OPT</a:t>
            </a:r>
            <a:r>
              <a:rPr lang="en-US" sz="2600" b="0" i="0" dirty="0">
                <a:effectLst/>
              </a:rPr>
              <a:t>; and</a:t>
            </a:r>
          </a:p>
          <a:p>
            <a:r>
              <a:rPr lang="en-US" sz="2600" dirty="0"/>
              <a:t>Students who</a:t>
            </a:r>
            <a:r>
              <a:rPr lang="en-US" sz="2600" b="0" i="0" dirty="0">
                <a:effectLst/>
              </a:rPr>
              <a:t> have earned a bachelor’s or higher degree in a field </a:t>
            </a:r>
            <a:r>
              <a:rPr lang="en-US" sz="2600" b="1" i="0" u="sng" dirty="0">
                <a:effectLst/>
              </a:rPr>
              <a:t>included</a:t>
            </a:r>
            <a:r>
              <a:rPr lang="en-US" sz="2600" b="0" i="0" dirty="0">
                <a:effectLst/>
              </a:rPr>
              <a:t> on the U.S. Government’s list of Science, Technology, Engineering, and Mathematics (</a:t>
            </a:r>
            <a:r>
              <a:rPr lang="en-US" sz="2600" b="1" i="0" dirty="0">
                <a:effectLst/>
              </a:rPr>
              <a:t>STEM</a:t>
            </a:r>
            <a:r>
              <a:rPr lang="en-US" sz="2600" b="0" i="0" dirty="0">
                <a:effectLst/>
              </a:rPr>
              <a:t>) fields within the last 10 years; and</a:t>
            </a:r>
            <a:endParaRPr lang="en-US" sz="2600" b="0" i="0" dirty="0">
              <a:effectLst/>
              <a:cs typeface="Calibri"/>
            </a:endParaRPr>
          </a:p>
          <a:p>
            <a:r>
              <a:rPr lang="en-US" sz="2600" dirty="0"/>
              <a:t>Students who</a:t>
            </a:r>
            <a:r>
              <a:rPr lang="en-US" sz="2600" b="0" i="0" dirty="0">
                <a:effectLst/>
              </a:rPr>
              <a:t> are employed in a paid job directly </a:t>
            </a:r>
            <a:r>
              <a:rPr lang="en-US" sz="2600" b="1" i="0" dirty="0">
                <a:effectLst/>
              </a:rPr>
              <a:t>related to </a:t>
            </a:r>
            <a:r>
              <a:rPr lang="en-US" sz="2600" b="1" dirty="0"/>
              <a:t>their</a:t>
            </a:r>
            <a:r>
              <a:rPr lang="en-US" sz="2600" b="1" i="0" dirty="0">
                <a:effectLst/>
              </a:rPr>
              <a:t> field of study</a:t>
            </a:r>
            <a:r>
              <a:rPr lang="en-US" sz="2600" b="0" i="0" dirty="0">
                <a:effectLst/>
              </a:rPr>
              <a:t>; and</a:t>
            </a:r>
            <a:endParaRPr lang="en-US" sz="2600" b="0" i="0" dirty="0">
              <a:effectLst/>
              <a:cs typeface="Calibri"/>
            </a:endParaRPr>
          </a:p>
          <a:p>
            <a:r>
              <a:rPr lang="en-US" sz="2600" dirty="0"/>
              <a:t>Students who</a:t>
            </a:r>
            <a:r>
              <a:rPr lang="en-US" sz="2600" b="0" i="0" dirty="0">
                <a:effectLst/>
              </a:rPr>
              <a:t> are working for an employer that is enrolled in the U.S. Government’s </a:t>
            </a:r>
            <a:r>
              <a:rPr lang="en-US" sz="2600" dirty="0"/>
              <a:t>    </a:t>
            </a:r>
            <a:r>
              <a:rPr lang="en-US" sz="3000" b="1" i="0" dirty="0">
                <a:effectLst/>
              </a:rPr>
              <a:t>E-Verify</a:t>
            </a:r>
            <a:r>
              <a:rPr lang="en-US" sz="2600" b="0" i="0" dirty="0">
                <a:effectLst/>
              </a:rPr>
              <a:t> program (</a:t>
            </a:r>
            <a:r>
              <a:rPr lang="en-US" sz="2600" b="0" i="0" dirty="0">
                <a:effectLst/>
                <a:hlinkClick r:id="rId2"/>
              </a:rPr>
              <a:t>https://www.e-verify.gov/employers</a:t>
            </a:r>
            <a:r>
              <a:rPr lang="en-US" sz="2600" b="0" i="0" dirty="0">
                <a:effectLst/>
              </a:rPr>
              <a:t>). Purpose of E-Verify is to confirm employment eligibility to the Government. </a:t>
            </a:r>
            <a:endParaRPr lang="en-US" sz="2600" b="0" i="0" dirty="0">
              <a:effectLst/>
              <a:cs typeface="Calibri"/>
            </a:endParaRPr>
          </a:p>
          <a:p>
            <a:pPr marL="0" indent="0">
              <a:buNone/>
            </a:pPr>
            <a:r>
              <a:rPr lang="en-US" sz="2600" b="1" i="0" dirty="0">
                <a:effectLst/>
              </a:rPr>
              <a:t>Please Note</a:t>
            </a:r>
            <a:r>
              <a:rPr lang="en-US" sz="2600" b="0" i="0" dirty="0">
                <a:effectLst/>
              </a:rPr>
              <a:t>:</a:t>
            </a:r>
            <a:r>
              <a:rPr lang="en-US" sz="2600" dirty="0"/>
              <a:t> </a:t>
            </a:r>
          </a:p>
          <a:p>
            <a:pPr marL="0" indent="0">
              <a:buNone/>
            </a:pPr>
            <a:r>
              <a:rPr lang="en-US" sz="2600" b="0" i="0" dirty="0">
                <a:effectLst/>
              </a:rPr>
              <a:t>All four of the above criteria must be met for a student to be eligible for the 24-month OPT extension</a:t>
            </a:r>
            <a:r>
              <a:rPr lang="en-US" sz="2600" dirty="0"/>
              <a:t>.  </a:t>
            </a:r>
            <a:endParaRPr lang="en-US" sz="2600" dirty="0">
              <a:cs typeface="Calibri"/>
            </a:endParaRPr>
          </a:p>
          <a:p>
            <a:pPr marL="0"/>
            <a:r>
              <a:rPr lang="en-US" sz="2600" b="1" dirty="0"/>
              <a:t>If you do not meet with the above requirements, you are NOT ELIGIBLE for STEM OPT</a:t>
            </a:r>
            <a:r>
              <a:rPr lang="en-US" sz="1700" dirty="0"/>
              <a:t>.</a:t>
            </a:r>
            <a:endParaRPr lang="en-US" sz="1700" dirty="0">
              <a:cs typeface="Calibri"/>
            </a:endParaRPr>
          </a:p>
        </p:txBody>
      </p:sp>
      <p:sp>
        <p:nvSpPr>
          <p:cNvPr id="17" name="Rectangle 11">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3">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id="{2AF5F47D-0611-74D9-6D1A-20ADE60DEE91}"/>
              </a:ext>
            </a:extLst>
          </p:cNvPr>
          <p:cNvSpPr>
            <a:spLocks noGrp="1"/>
          </p:cNvSpPr>
          <p:nvPr>
            <p:ph type="sldNum" sz="quarter" idx="12"/>
          </p:nvPr>
        </p:nvSpPr>
        <p:spPr>
          <a:xfrm>
            <a:off x="11704320" y="6455664"/>
            <a:ext cx="448056" cy="365125"/>
          </a:xfrm>
        </p:spPr>
        <p:txBody>
          <a:bodyPr vert="horz" lIns="91440" tIns="45720" rIns="91440" bIns="45720" rtlCol="0" anchor="ctr">
            <a:normAutofit/>
          </a:bodyPr>
          <a:lstStyle/>
          <a:p>
            <a:pPr defTabSz="914400">
              <a:spcAft>
                <a:spcPts val="600"/>
              </a:spcAft>
            </a:pPr>
            <a:fld id="{48F63A3B-78C7-47BE-AE5E-E10140E04643}" type="slidenum">
              <a:rPr lang="en-US" sz="1100">
                <a:solidFill>
                  <a:srgbClr val="FFFFFF"/>
                </a:solidFill>
              </a:rPr>
              <a:pPr defTabSz="914400">
                <a:spcAft>
                  <a:spcPts val="600"/>
                </a:spcAft>
              </a:pPr>
              <a:t>4</a:t>
            </a:fld>
            <a:endParaRPr lang="en-US" sz="1100">
              <a:solidFill>
                <a:srgbClr val="FFFFFF"/>
              </a:solidFill>
            </a:endParaRPr>
          </a:p>
        </p:txBody>
      </p:sp>
    </p:spTree>
    <p:extLst>
      <p:ext uri="{BB962C8B-B14F-4D97-AF65-F5344CB8AC3E}">
        <p14:creationId xmlns:p14="http://schemas.microsoft.com/office/powerpoint/2010/main" val="23304181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C17AE3B8-ABCB-24A7-D693-6EDBC54E7B7F}"/>
              </a:ext>
            </a:extLst>
          </p:cNvPr>
          <p:cNvPicPr>
            <a:picLocks noChangeAspect="1"/>
          </p:cNvPicPr>
          <p:nvPr/>
        </p:nvPicPr>
        <p:blipFill>
          <a:blip r:embed="rId2"/>
          <a:stretch>
            <a:fillRect/>
          </a:stretch>
        </p:blipFill>
        <p:spPr>
          <a:xfrm>
            <a:off x="2172832" y="457200"/>
            <a:ext cx="7846336" cy="5943600"/>
          </a:xfrm>
          <a:prstGeom prst="rect">
            <a:avLst/>
          </a:prstGeom>
        </p:spPr>
      </p:pic>
    </p:spTree>
    <p:extLst>
      <p:ext uri="{BB962C8B-B14F-4D97-AF65-F5344CB8AC3E}">
        <p14:creationId xmlns:p14="http://schemas.microsoft.com/office/powerpoint/2010/main" val="3870344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5862256-EFA1-A47C-7A1F-C31BDED15D75}"/>
              </a:ext>
            </a:extLst>
          </p:cNvPr>
          <p:cNvSpPr>
            <a:spLocks noGrp="1"/>
          </p:cNvSpPr>
          <p:nvPr>
            <p:ph type="title"/>
          </p:nvPr>
        </p:nvSpPr>
        <p:spPr>
          <a:xfrm>
            <a:off x="1735127" y="217742"/>
            <a:ext cx="10409762" cy="948696"/>
          </a:xfrm>
        </p:spPr>
        <p:txBody>
          <a:bodyPr vert="horz" lIns="91440" tIns="45720" rIns="91440" bIns="45720" rtlCol="0" anchor="t">
            <a:normAutofit/>
          </a:bodyPr>
          <a:lstStyle/>
          <a:p>
            <a:pPr algn="r">
              <a:lnSpc>
                <a:spcPct val="90000"/>
              </a:lnSpc>
            </a:pPr>
            <a:r>
              <a:rPr lang="en-US" sz="5400" kern="1200">
                <a:solidFill>
                  <a:schemeClr val="tx1"/>
                </a:solidFill>
                <a:latin typeface="+mj-lt"/>
                <a:ea typeface="+mj-ea"/>
                <a:cs typeface="+mj-cs"/>
              </a:rPr>
              <a:t>STEM OPT eligibility cont</a:t>
            </a:r>
            <a:r>
              <a:rPr lang="en-US" sz="4000" kern="1200">
                <a:solidFill>
                  <a:schemeClr val="tx1"/>
                </a:solidFill>
                <a:latin typeface="+mj-lt"/>
                <a:ea typeface="+mj-ea"/>
                <a:cs typeface="+mj-cs"/>
              </a:rPr>
              <a:t>.</a:t>
            </a:r>
          </a:p>
        </p:txBody>
      </p:sp>
      <p:sp>
        <p:nvSpPr>
          <p:cNvPr id="4" name="Footer Placeholder 3">
            <a:extLst>
              <a:ext uri="{FF2B5EF4-FFF2-40B4-BE49-F238E27FC236}">
                <a16:creationId xmlns:a16="http://schemas.microsoft.com/office/drawing/2014/main" id="{CD2E4FAF-59EB-11A9-9D8F-71F9FAA2E3F4}"/>
              </a:ext>
            </a:extLst>
          </p:cNvPr>
          <p:cNvSpPr>
            <a:spLocks noGrp="1"/>
          </p:cNvSpPr>
          <p:nvPr>
            <p:ph type="ftr" sz="quarter" idx="11"/>
          </p:nvPr>
        </p:nvSpPr>
        <p:spPr>
          <a:xfrm rot="5400000">
            <a:off x="-1827726" y="1983972"/>
            <a:ext cx="4114800" cy="365125"/>
          </a:xfrm>
        </p:spPr>
        <p:txBody>
          <a:bodyPr vert="horz" lIns="91440" tIns="45720" rIns="91440" bIns="45720" rtlCol="0" anchor="ctr">
            <a:normAutofit/>
          </a:bodyPr>
          <a:lstStyle/>
          <a:p>
            <a:pPr algn="l" defTabSz="914400">
              <a:spcAft>
                <a:spcPts val="600"/>
              </a:spcAft>
            </a:pPr>
            <a:r>
              <a:rPr lang="en-US" sz="1100" kern="1200">
                <a:solidFill>
                  <a:schemeClr val="tx1">
                    <a:lumMod val="50000"/>
                    <a:lumOff val="50000"/>
                  </a:schemeClr>
                </a:solidFill>
                <a:latin typeface="+mn-lt"/>
                <a:ea typeface="+mn-ea"/>
                <a:cs typeface="+mn-cs"/>
              </a:rPr>
              <a:t>24 MONTH STEM OPT EXTENSION</a:t>
            </a:r>
          </a:p>
        </p:txBody>
      </p:sp>
      <p:sp>
        <p:nvSpPr>
          <p:cNvPr id="3" name="Content Placeholder 2">
            <a:extLst>
              <a:ext uri="{FF2B5EF4-FFF2-40B4-BE49-F238E27FC236}">
                <a16:creationId xmlns:a16="http://schemas.microsoft.com/office/drawing/2014/main" id="{615F83A9-E7D1-9177-BC9B-873F03A0B090}"/>
              </a:ext>
            </a:extLst>
          </p:cNvPr>
          <p:cNvSpPr>
            <a:spLocks noGrp="1"/>
          </p:cNvSpPr>
          <p:nvPr>
            <p:ph sz="half" idx="1"/>
          </p:nvPr>
        </p:nvSpPr>
        <p:spPr>
          <a:xfrm>
            <a:off x="738553" y="1166438"/>
            <a:ext cx="11289323" cy="6054976"/>
          </a:xfrm>
        </p:spPr>
        <p:txBody>
          <a:bodyPr vert="horz" lIns="91440" tIns="45720" rIns="91440" bIns="45720" rtlCol="0" anchor="t">
            <a:normAutofit/>
          </a:bodyPr>
          <a:lstStyle/>
          <a:p>
            <a:pPr marL="0" indent="0">
              <a:buNone/>
            </a:pPr>
            <a:r>
              <a:rPr lang="en-US" sz="2400" b="0" i="0" dirty="0">
                <a:effectLst/>
              </a:rPr>
              <a:t>Under </a:t>
            </a:r>
            <a:r>
              <a:rPr lang="en-US" sz="2400" b="1" i="0" dirty="0">
                <a:effectLst/>
              </a:rPr>
              <a:t>certain circumstances</a:t>
            </a:r>
            <a:r>
              <a:rPr lang="en-US" sz="2400" b="0" i="0" dirty="0">
                <a:effectLst/>
              </a:rPr>
              <a:t>, an F-1 student may use a </a:t>
            </a:r>
            <a:r>
              <a:rPr lang="en-US" sz="2400" b="1" i="0" dirty="0">
                <a:effectLst/>
              </a:rPr>
              <a:t>prior STEM degree </a:t>
            </a:r>
            <a:r>
              <a:rPr lang="en-US" sz="2400" b="0" i="0" dirty="0">
                <a:effectLst/>
              </a:rPr>
              <a:t>from a currently accredited SEVP-certified school to fulfill this eligibility requirement. To use a prior degree to qualify for the STEM OPT extension, the F-1 student must:</a:t>
            </a:r>
          </a:p>
          <a:p>
            <a:pPr marL="0" indent="0">
              <a:buNone/>
            </a:pPr>
            <a:endParaRPr lang="en-US" sz="2400" b="0" i="0" dirty="0">
              <a:effectLst/>
            </a:endParaRPr>
          </a:p>
          <a:p>
            <a:r>
              <a:rPr lang="en-US" sz="2000" b="0" i="0" dirty="0">
                <a:effectLst/>
              </a:rPr>
              <a:t>Have received their most recent</a:t>
            </a:r>
            <a:r>
              <a:rPr lang="en-US" sz="2000" dirty="0"/>
              <a:t>/current</a:t>
            </a:r>
            <a:r>
              <a:rPr lang="en-US" sz="2000" b="0" i="0" dirty="0">
                <a:effectLst/>
              </a:rPr>
              <a:t> degree (which does not need to be STEM-related) from a currently accredited Student and Exchange Visitor Program (SEVP</a:t>
            </a:r>
            <a:r>
              <a:rPr lang="en-US" sz="2000" dirty="0"/>
              <a:t>) </a:t>
            </a:r>
            <a:r>
              <a:rPr lang="en-US" sz="2000" b="0" i="0" dirty="0">
                <a:effectLst/>
              </a:rPr>
              <a:t>certified school.</a:t>
            </a:r>
          </a:p>
          <a:p>
            <a:r>
              <a:rPr lang="en-US" sz="2000" b="0" i="0" dirty="0">
                <a:effectLst/>
              </a:rPr>
              <a:t>Have received their prior,</a:t>
            </a:r>
            <a:r>
              <a:rPr lang="en-US" sz="2000" b="1" i="0" dirty="0">
                <a:effectLst/>
              </a:rPr>
              <a:t> qualifying STEM degree</a:t>
            </a:r>
            <a:r>
              <a:rPr lang="en-US" sz="2000" b="0" i="0" dirty="0">
                <a:effectLst/>
              </a:rPr>
              <a:t> (at the bachelor's level or higher) within 10 years of applying for the STEM OPT extension with USCIS.</a:t>
            </a:r>
          </a:p>
          <a:p>
            <a:r>
              <a:rPr lang="en-US" sz="2000" b="0" i="0" dirty="0">
                <a:effectLst/>
              </a:rPr>
              <a:t>The qualifying STEM degree needs to be on DHS's </a:t>
            </a:r>
            <a:r>
              <a:rPr lang="en-US" sz="2000" b="0" i="0" u="sng" dirty="0">
                <a:effectLst/>
              </a:rPr>
              <a:t>STEM Designated Degree Program List</a:t>
            </a:r>
            <a:r>
              <a:rPr lang="en-US" sz="2000" b="0" i="0" dirty="0">
                <a:effectLst/>
              </a:rPr>
              <a:t> at the time the student submits their application for the STEM OPT extension, rather than at the time that the student received the degree.</a:t>
            </a:r>
          </a:p>
          <a:p>
            <a:r>
              <a:rPr lang="en-US" sz="2000" dirty="0"/>
              <a:t>You can obtain </a:t>
            </a:r>
            <a:r>
              <a:rPr lang="en-US" sz="2000" b="0" i="0" dirty="0">
                <a:effectLst/>
              </a:rPr>
              <a:t>which programs of study qualify for the STEM OPT extension</a:t>
            </a:r>
            <a:r>
              <a:rPr lang="en-US" sz="2000" dirty="0"/>
              <a:t> in the following link: </a:t>
            </a:r>
            <a:r>
              <a:rPr lang="en-US" sz="2000" dirty="0">
                <a:hlinkClick r:id="rId2"/>
              </a:rPr>
              <a:t>https://www.ice.gov/doclib/sevis/pdf/stemList2023.pdf</a:t>
            </a:r>
            <a:r>
              <a:rPr lang="en-US" sz="2000" dirty="0"/>
              <a:t> </a:t>
            </a:r>
          </a:p>
          <a:p>
            <a:r>
              <a:rPr lang="en-US" sz="2000" dirty="0"/>
              <a:t>  Additional information also found by visiting the </a:t>
            </a:r>
            <a:r>
              <a:rPr lang="en-US" sz="2000" dirty="0">
                <a:hlinkClick r:id="rId3"/>
              </a:rPr>
              <a:t>Study in the States</a:t>
            </a:r>
            <a:r>
              <a:rPr lang="en-US" sz="2000" dirty="0"/>
              <a:t> website</a:t>
            </a:r>
            <a:r>
              <a:rPr lang="en-US" sz="2000" b="0" i="0" dirty="0">
                <a:effectLst/>
              </a:rPr>
              <a:t>.</a:t>
            </a:r>
          </a:p>
          <a:p>
            <a:endParaRPr lang="en-US" sz="1600" dirty="0"/>
          </a:p>
        </p:txBody>
      </p:sp>
      <p:sp>
        <p:nvSpPr>
          <p:cNvPr id="12" name="Rectangle 11">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100000">
                <a:schemeClr val="accent1">
                  <a:lumMod val="50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76000"/>
                </a:srgbClr>
              </a:gs>
              <a:gs pos="100000">
                <a:schemeClr val="accent1"/>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id="{F8D50DC4-5AD8-4BF4-7C83-FCC72D6C735D}"/>
              </a:ext>
            </a:extLst>
          </p:cNvPr>
          <p:cNvSpPr>
            <a:spLocks noGrp="1"/>
          </p:cNvSpPr>
          <p:nvPr>
            <p:ph type="sldNum" sz="quarter" idx="12"/>
          </p:nvPr>
        </p:nvSpPr>
        <p:spPr>
          <a:xfrm>
            <a:off x="11704320" y="6455664"/>
            <a:ext cx="448056" cy="365125"/>
          </a:xfrm>
        </p:spPr>
        <p:txBody>
          <a:bodyPr vert="horz" lIns="91440" tIns="45720" rIns="91440" bIns="45720" rtlCol="0" anchor="ctr">
            <a:normAutofit/>
          </a:bodyPr>
          <a:lstStyle/>
          <a:p>
            <a:pPr defTabSz="914400">
              <a:spcAft>
                <a:spcPts val="600"/>
              </a:spcAft>
            </a:pPr>
            <a:fld id="{48F63A3B-78C7-47BE-AE5E-E10140E04643}" type="slidenum">
              <a:rPr lang="en-US" sz="1100">
                <a:solidFill>
                  <a:srgbClr val="FFFFFF"/>
                </a:solidFill>
              </a:rPr>
              <a:pPr defTabSz="914400">
                <a:spcAft>
                  <a:spcPts val="600"/>
                </a:spcAft>
              </a:pPr>
              <a:t>6</a:t>
            </a:fld>
            <a:endParaRPr lang="en-US" sz="1100">
              <a:solidFill>
                <a:srgbClr val="FFFFFF"/>
              </a:solidFill>
            </a:endParaRPr>
          </a:p>
        </p:txBody>
      </p:sp>
    </p:spTree>
    <p:extLst>
      <p:ext uri="{BB962C8B-B14F-4D97-AF65-F5344CB8AC3E}">
        <p14:creationId xmlns:p14="http://schemas.microsoft.com/office/powerpoint/2010/main" val="3056728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FA08979-0BA7-5879-5B23-ED16925F90B2}"/>
              </a:ext>
            </a:extLst>
          </p:cNvPr>
          <p:cNvSpPr>
            <a:spLocks noGrp="1"/>
          </p:cNvSpPr>
          <p:nvPr>
            <p:ph type="title"/>
          </p:nvPr>
        </p:nvSpPr>
        <p:spPr>
          <a:xfrm>
            <a:off x="284151" y="989462"/>
            <a:ext cx="3760631" cy="4421876"/>
          </a:xfrm>
        </p:spPr>
        <p:txBody>
          <a:bodyPr anchor="t">
            <a:normAutofit/>
          </a:bodyPr>
          <a:lstStyle/>
          <a:p>
            <a:pPr algn="r"/>
            <a:r>
              <a:rPr lang="en-US" sz="4800" dirty="0">
                <a:latin typeface="Calibri"/>
                <a:cs typeface="Calibri"/>
              </a:rPr>
              <a:t>What is the Institution Accreditation</a:t>
            </a:r>
            <a:endParaRPr lang="en-US" sz="4800" dirty="0"/>
          </a:p>
        </p:txBody>
      </p:sp>
      <p:sp>
        <p:nvSpPr>
          <p:cNvPr id="3" name="Content Placeholder 2">
            <a:extLst>
              <a:ext uri="{FF2B5EF4-FFF2-40B4-BE49-F238E27FC236}">
                <a16:creationId xmlns:a16="http://schemas.microsoft.com/office/drawing/2014/main" id="{DCA6BD5C-A796-E225-BAFE-0CC43A041FA9}"/>
              </a:ext>
            </a:extLst>
          </p:cNvPr>
          <p:cNvSpPr>
            <a:spLocks noGrp="1"/>
          </p:cNvSpPr>
          <p:nvPr>
            <p:ph idx="1"/>
          </p:nvPr>
        </p:nvSpPr>
        <p:spPr>
          <a:xfrm>
            <a:off x="4328932" y="381965"/>
            <a:ext cx="7720314" cy="5555848"/>
          </a:xfrm>
        </p:spPr>
        <p:txBody>
          <a:bodyPr vert="horz" lIns="0" tIns="45720" rIns="0" bIns="45720" rtlCol="0" anchor="t">
            <a:normAutofit lnSpcReduction="10000"/>
          </a:bodyPr>
          <a:lstStyle/>
          <a:p>
            <a:r>
              <a:rPr lang="en-US" sz="2400">
                <a:ea typeface="+mn-lt"/>
                <a:cs typeface="+mn-lt"/>
              </a:rPr>
              <a:t>Institution Accreditation is the evidence that the institution that granted your STEM degree is currently accredited by the U.S. Department of Education and certified by the Student Exchange and Visitor Program (SEVP) if this STEM OPT is based on a </a:t>
            </a:r>
            <a:r>
              <a:rPr lang="en-US" sz="2400" b="1">
                <a:ea typeface="+mn-lt"/>
                <a:cs typeface="+mn-lt"/>
              </a:rPr>
              <a:t>previously earned STEM degree</a:t>
            </a:r>
            <a:r>
              <a:rPr lang="en-US" sz="2400">
                <a:ea typeface="+mn-lt"/>
                <a:cs typeface="+mn-lt"/>
              </a:rPr>
              <a:t>.  </a:t>
            </a:r>
            <a:endParaRPr lang="en-US" sz="2400">
              <a:cs typeface="Calibri"/>
            </a:endParaRPr>
          </a:p>
          <a:p>
            <a:pPr marL="0" indent="0">
              <a:buNone/>
            </a:pPr>
            <a:endParaRPr lang="en-US" sz="2400">
              <a:cs typeface="Calibri"/>
            </a:endParaRPr>
          </a:p>
          <a:p>
            <a:r>
              <a:rPr lang="en-US" sz="2400">
                <a:ea typeface="+mn-lt"/>
                <a:cs typeface="+mn-lt"/>
              </a:rPr>
              <a:t>If you are applying for STEM OPT extension based on your same degree as the post-completion OPT degree from NSU, you do not need to upload the document.</a:t>
            </a:r>
          </a:p>
          <a:p>
            <a:endParaRPr lang="en-US" sz="2400">
              <a:ea typeface="+mn-lt"/>
              <a:cs typeface="+mn-lt"/>
            </a:endParaRPr>
          </a:p>
          <a:p>
            <a:r>
              <a:rPr lang="en-US" sz="2400">
                <a:ea typeface="+mn-lt"/>
                <a:cs typeface="+mn-lt"/>
              </a:rPr>
              <a:t>If your STEM OPT extension is based on an already earned STEM degree, you must upload evidence that NSU is an institution accredited by the U.S. Department of Education. This information can be found in the following link: </a:t>
            </a:r>
            <a:r>
              <a:rPr lang="en-US" sz="2400">
                <a:ea typeface="+mn-lt"/>
                <a:cs typeface="+mn-lt"/>
                <a:hlinkClick r:id="rId2"/>
              </a:rPr>
              <a:t>certified-school-list-10-19-22.pdf (dhs.gov)</a:t>
            </a:r>
            <a:r>
              <a:rPr lang="en-US" sz="2400">
                <a:ea typeface="+mn-lt"/>
                <a:cs typeface="+mn-lt"/>
              </a:rPr>
              <a:t> Please upload the PDF of the accreditation. </a:t>
            </a:r>
            <a:endParaRPr lang="en-US" sz="2400">
              <a:cs typeface="Calibri"/>
            </a:endParaRPr>
          </a:p>
          <a:p>
            <a:endParaRPr lang="en-US" sz="1900">
              <a:ea typeface="+mn-lt"/>
              <a:cs typeface="+mn-lt"/>
            </a:endParaRPr>
          </a:p>
          <a:p>
            <a:endParaRPr lang="en-US" sz="1900">
              <a:cs typeface="Calibri"/>
            </a:endParaRPr>
          </a:p>
        </p:txBody>
      </p:sp>
      <p:sp>
        <p:nvSpPr>
          <p:cNvPr id="10" name="Rectangle 9">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100000">
                <a:schemeClr val="accent1">
                  <a:lumMod val="50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76000"/>
                </a:srgbClr>
              </a:gs>
              <a:gs pos="100000">
                <a:schemeClr val="accent1"/>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627587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22BD9F-6470-B066-7571-32B5547B4523}"/>
              </a:ext>
            </a:extLst>
          </p:cNvPr>
          <p:cNvSpPr>
            <a:spLocks noGrp="1"/>
          </p:cNvSpPr>
          <p:nvPr>
            <p:ph type="title"/>
          </p:nvPr>
        </p:nvSpPr>
        <p:spPr>
          <a:xfrm>
            <a:off x="1136397" y="502021"/>
            <a:ext cx="9688296" cy="1096122"/>
          </a:xfrm>
        </p:spPr>
        <p:txBody>
          <a:bodyPr vert="horz" lIns="91440" tIns="45720" rIns="91440" bIns="45720" rtlCol="0" anchor="b">
            <a:normAutofit/>
          </a:bodyPr>
          <a:lstStyle/>
          <a:p>
            <a:pPr>
              <a:lnSpc>
                <a:spcPct val="90000"/>
              </a:lnSpc>
            </a:pPr>
            <a:r>
              <a:rPr lang="en-US" sz="5400" kern="1200">
                <a:solidFill>
                  <a:schemeClr val="tx1"/>
                </a:solidFill>
                <a:latin typeface="+mj-lt"/>
                <a:ea typeface="+mj-ea"/>
                <a:cs typeface="+mj-cs"/>
              </a:rPr>
              <a:t>Important dates to remember</a:t>
            </a:r>
          </a:p>
        </p:txBody>
      </p:sp>
      <p:sp>
        <p:nvSpPr>
          <p:cNvPr id="4" name="Footer Placeholder 3">
            <a:extLst>
              <a:ext uri="{FF2B5EF4-FFF2-40B4-BE49-F238E27FC236}">
                <a16:creationId xmlns:a16="http://schemas.microsoft.com/office/drawing/2014/main" id="{AF384779-34DA-D1EE-07BF-E8603413ECD5}"/>
              </a:ext>
            </a:extLst>
          </p:cNvPr>
          <p:cNvSpPr>
            <a:spLocks noGrp="1"/>
          </p:cNvSpPr>
          <p:nvPr>
            <p:ph type="ftr" sz="quarter" idx="11"/>
          </p:nvPr>
        </p:nvSpPr>
        <p:spPr>
          <a:xfrm rot="5400000">
            <a:off x="-1827726" y="1983972"/>
            <a:ext cx="4114800" cy="365125"/>
          </a:xfrm>
        </p:spPr>
        <p:txBody>
          <a:bodyPr vert="horz" lIns="91440" tIns="45720" rIns="91440" bIns="45720" rtlCol="0" anchor="ctr">
            <a:normAutofit/>
          </a:bodyPr>
          <a:lstStyle/>
          <a:p>
            <a:pPr algn="l" defTabSz="914400">
              <a:spcAft>
                <a:spcPts val="600"/>
              </a:spcAft>
            </a:pPr>
            <a:r>
              <a:rPr lang="en-US" sz="1100" kern="1200">
                <a:solidFill>
                  <a:schemeClr val="tx1">
                    <a:lumMod val="50000"/>
                    <a:lumOff val="50000"/>
                  </a:schemeClr>
                </a:solidFill>
                <a:latin typeface="+mn-lt"/>
                <a:ea typeface="+mn-ea"/>
                <a:cs typeface="+mn-cs"/>
              </a:rPr>
              <a:t>24 MONTH STEM OPT EXTENSION</a:t>
            </a:r>
          </a:p>
        </p:txBody>
      </p:sp>
      <p:sp>
        <p:nvSpPr>
          <p:cNvPr id="3" name="Content Placeholder 2">
            <a:extLst>
              <a:ext uri="{FF2B5EF4-FFF2-40B4-BE49-F238E27FC236}">
                <a16:creationId xmlns:a16="http://schemas.microsoft.com/office/drawing/2014/main" id="{3E09D51F-E1D8-E865-71EA-4824DE12F558}"/>
              </a:ext>
            </a:extLst>
          </p:cNvPr>
          <p:cNvSpPr>
            <a:spLocks noGrp="1"/>
          </p:cNvSpPr>
          <p:nvPr>
            <p:ph sz="half" idx="1"/>
          </p:nvPr>
        </p:nvSpPr>
        <p:spPr>
          <a:xfrm>
            <a:off x="1136396" y="1757966"/>
            <a:ext cx="10785527" cy="4606051"/>
          </a:xfrm>
        </p:spPr>
        <p:txBody>
          <a:bodyPr vert="horz" lIns="91440" tIns="45720" rIns="91440" bIns="45720" rtlCol="0" anchor="t">
            <a:normAutofit lnSpcReduction="10000"/>
          </a:bodyPr>
          <a:lstStyle/>
          <a:p>
            <a:pPr marL="285750"/>
            <a:r>
              <a:rPr lang="en-US" sz="2000" b="0" i="0" dirty="0">
                <a:effectLst/>
              </a:rPr>
              <a:t>Students </a:t>
            </a:r>
            <a:r>
              <a:rPr lang="en-US" sz="2000" b="1" i="0" dirty="0">
                <a:effectLst/>
              </a:rPr>
              <a:t>must apply</a:t>
            </a:r>
            <a:r>
              <a:rPr lang="en-US" sz="2000" b="0" i="0" dirty="0">
                <a:effectLst/>
              </a:rPr>
              <a:t> for the 24-month STEM Extension OPT up to 90 days prior to the expiration of the first 12 months of “regular” OPT.</a:t>
            </a:r>
            <a:r>
              <a:rPr lang="en-US" sz="2000" dirty="0"/>
              <a:t> </a:t>
            </a:r>
          </a:p>
          <a:p>
            <a:pPr marL="285750"/>
            <a:r>
              <a:rPr lang="en-US" sz="2000" b="0" i="0" dirty="0">
                <a:effectLst/>
              </a:rPr>
              <a:t>Students </a:t>
            </a:r>
            <a:r>
              <a:rPr lang="en-US" sz="2000" b="1" i="0" dirty="0">
                <a:effectLst/>
              </a:rPr>
              <a:t>may not apply</a:t>
            </a:r>
            <a:r>
              <a:rPr lang="en-US" sz="2000" b="0" i="0" dirty="0">
                <a:effectLst/>
              </a:rPr>
              <a:t> for STEM OPT extensions during the 60-day grace period following an initial (usually 12-month) period of post-completion OPT.</a:t>
            </a:r>
            <a:endParaRPr lang="en-US" sz="2000" i="0" u="sng" dirty="0">
              <a:effectLst/>
            </a:endParaRPr>
          </a:p>
          <a:p>
            <a:pPr marL="285750"/>
            <a:r>
              <a:rPr lang="en-US" sz="2000" dirty="0"/>
              <a:t>The application is now an </a:t>
            </a:r>
            <a:r>
              <a:rPr lang="en-US" sz="2000" b="1" dirty="0"/>
              <a:t>ONLINE</a:t>
            </a:r>
            <a:r>
              <a:rPr lang="en-US" sz="2000" dirty="0"/>
              <a:t> process and OIA will provide you with the </a:t>
            </a:r>
            <a:r>
              <a:rPr lang="en-US" sz="2000" b="1" dirty="0"/>
              <a:t>endorsed I-20</a:t>
            </a:r>
            <a:r>
              <a:rPr lang="en-US" sz="2000" dirty="0"/>
              <a:t> recommending STEM OPT. Once received apply for STEM OPT Extension through USCIS directly.</a:t>
            </a:r>
          </a:p>
          <a:p>
            <a:pPr marL="285750"/>
            <a:r>
              <a:rPr lang="en-US" sz="2000" b="1" dirty="0"/>
              <a:t>Continue employment </a:t>
            </a:r>
            <a:r>
              <a:rPr lang="en-US" sz="2000" i="1" u="sng" dirty="0"/>
              <a:t>even if your previous EAD card is expired </a:t>
            </a:r>
            <a:r>
              <a:rPr lang="en-US" sz="2000" dirty="0"/>
              <a:t>until your OPT extension is processed or until </a:t>
            </a:r>
            <a:r>
              <a:rPr lang="en-US" sz="2000" b="1" dirty="0"/>
              <a:t>180 days</a:t>
            </a:r>
            <a:r>
              <a:rPr lang="en-US" sz="2000" dirty="0"/>
              <a:t> has passed, whichever is sooner.  If you apply prior to the current 12-month OPT expiration.</a:t>
            </a:r>
          </a:p>
          <a:p>
            <a:pPr marL="285750"/>
            <a:r>
              <a:rPr lang="en-US" sz="2000" dirty="0"/>
              <a:t>The maximum period of unemployment days is </a:t>
            </a:r>
            <a:r>
              <a:rPr lang="en-US" sz="2000" b="1" dirty="0"/>
              <a:t>150 days</a:t>
            </a:r>
            <a:r>
              <a:rPr lang="en-US" sz="2000" dirty="0"/>
              <a:t>, which includes any days of unemployment during the initial 12 months of Post-Completion OPT.</a:t>
            </a:r>
          </a:p>
          <a:p>
            <a:endParaRPr lang="en-US" sz="2000" dirty="0"/>
          </a:p>
          <a:p>
            <a:pPr marL="0" indent="0">
              <a:buNone/>
            </a:pPr>
            <a:r>
              <a:rPr lang="en-US" sz="2000" b="1" i="0" dirty="0">
                <a:solidFill>
                  <a:srgbClr val="FF0000"/>
                </a:solidFill>
                <a:effectLst/>
              </a:rPr>
              <a:t>IMPORTANT</a:t>
            </a:r>
            <a:r>
              <a:rPr lang="en-US" sz="2000" i="0" dirty="0">
                <a:solidFill>
                  <a:srgbClr val="FF0000"/>
                </a:solidFill>
                <a:effectLst/>
              </a:rPr>
              <a:t>:</a:t>
            </a:r>
            <a:r>
              <a:rPr lang="en-US" sz="2000" dirty="0">
                <a:solidFill>
                  <a:srgbClr val="FF0000"/>
                </a:solidFill>
              </a:rPr>
              <a:t> </a:t>
            </a:r>
            <a:r>
              <a:rPr lang="en-US" sz="2000" i="0" dirty="0">
                <a:solidFill>
                  <a:srgbClr val="FF0000"/>
                </a:solidFill>
                <a:effectLst/>
              </a:rPr>
              <a:t> </a:t>
            </a:r>
            <a:r>
              <a:rPr lang="en-US" sz="2000" b="1" i="0" dirty="0">
                <a:solidFill>
                  <a:srgbClr val="FF0000"/>
                </a:solidFill>
                <a:effectLst/>
              </a:rPr>
              <a:t>DO NOT</a:t>
            </a:r>
            <a:r>
              <a:rPr lang="en-US" sz="2000" i="0" dirty="0">
                <a:solidFill>
                  <a:srgbClr val="FF0000"/>
                </a:solidFill>
                <a:effectLst/>
              </a:rPr>
              <a:t> apply online for STEM OPT extension with USCIS until you have received the Form I-20 with the DSO recommendation. </a:t>
            </a:r>
            <a:r>
              <a:rPr lang="en-US" sz="2000" b="1" i="0" dirty="0">
                <a:solidFill>
                  <a:srgbClr val="FF0000"/>
                </a:solidFill>
                <a:effectLst/>
              </a:rPr>
              <a:t>Filing without endorsed I-20 may get your application denied.</a:t>
            </a:r>
          </a:p>
          <a:p>
            <a:pPr marL="0"/>
            <a:endParaRPr lang="en-US" sz="1400" dirty="0"/>
          </a:p>
          <a:p>
            <a:pPr marL="0"/>
            <a:endParaRPr lang="en-US" sz="1400" dirty="0"/>
          </a:p>
          <a:p>
            <a:endParaRPr lang="en-US" sz="1400" dirty="0"/>
          </a:p>
        </p:txBody>
      </p:sp>
      <p:sp>
        <p:nvSpPr>
          <p:cNvPr id="12" name="Rectangle 11">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id="{022D1916-D928-4CDD-4D7F-93EFFD03AA36}"/>
              </a:ext>
            </a:extLst>
          </p:cNvPr>
          <p:cNvSpPr>
            <a:spLocks noGrp="1"/>
          </p:cNvSpPr>
          <p:nvPr>
            <p:ph type="sldNum" sz="quarter" idx="12"/>
          </p:nvPr>
        </p:nvSpPr>
        <p:spPr>
          <a:xfrm>
            <a:off x="11704320" y="6455664"/>
            <a:ext cx="448056" cy="365125"/>
          </a:xfrm>
        </p:spPr>
        <p:txBody>
          <a:bodyPr vert="horz" lIns="91440" tIns="45720" rIns="91440" bIns="45720" rtlCol="0" anchor="ctr">
            <a:normAutofit/>
          </a:bodyPr>
          <a:lstStyle/>
          <a:p>
            <a:pPr defTabSz="914400">
              <a:spcAft>
                <a:spcPts val="600"/>
              </a:spcAft>
            </a:pPr>
            <a:fld id="{48F63A3B-78C7-47BE-AE5E-E10140E04643}" type="slidenum">
              <a:rPr lang="en-US" sz="1100">
                <a:solidFill>
                  <a:srgbClr val="FFFFFF"/>
                </a:solidFill>
              </a:rPr>
              <a:pPr defTabSz="914400">
                <a:spcAft>
                  <a:spcPts val="600"/>
                </a:spcAft>
              </a:pPr>
              <a:t>8</a:t>
            </a:fld>
            <a:endParaRPr lang="en-US" sz="1100">
              <a:solidFill>
                <a:srgbClr val="FFFFFF"/>
              </a:solidFill>
            </a:endParaRPr>
          </a:p>
        </p:txBody>
      </p:sp>
    </p:spTree>
    <p:extLst>
      <p:ext uri="{BB962C8B-B14F-4D97-AF65-F5344CB8AC3E}">
        <p14:creationId xmlns:p14="http://schemas.microsoft.com/office/powerpoint/2010/main" val="13717000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Rectangle 17">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B3FA1AAC-C1ED-4F77-BFA4-BE80FC0AC7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4C221BD-E2E9-86FF-60E1-C024585E0844}"/>
              </a:ext>
            </a:extLst>
          </p:cNvPr>
          <p:cNvSpPr>
            <a:spLocks noGrp="1"/>
          </p:cNvSpPr>
          <p:nvPr>
            <p:ph type="title"/>
          </p:nvPr>
        </p:nvSpPr>
        <p:spPr>
          <a:xfrm>
            <a:off x="1388209" y="5554639"/>
            <a:ext cx="9654076" cy="982473"/>
          </a:xfrm>
        </p:spPr>
        <p:txBody>
          <a:bodyPr vert="horz" lIns="91440" tIns="45720" rIns="91440" bIns="45720" rtlCol="0" anchor="ctr">
            <a:normAutofit/>
          </a:bodyPr>
          <a:lstStyle/>
          <a:p>
            <a:pPr>
              <a:lnSpc>
                <a:spcPct val="90000"/>
              </a:lnSpc>
            </a:pPr>
            <a:r>
              <a:rPr lang="en-US" sz="6000" kern="1200">
                <a:solidFill>
                  <a:srgbClr val="FFFFFF"/>
                </a:solidFill>
                <a:latin typeface="+mj-lt"/>
                <a:ea typeface="+mj-ea"/>
                <a:cs typeface="+mj-cs"/>
              </a:rPr>
              <a:t>Application process</a:t>
            </a:r>
          </a:p>
        </p:txBody>
      </p:sp>
      <p:sp>
        <p:nvSpPr>
          <p:cNvPr id="4" name="Footer Placeholder 3">
            <a:extLst>
              <a:ext uri="{FF2B5EF4-FFF2-40B4-BE49-F238E27FC236}">
                <a16:creationId xmlns:a16="http://schemas.microsoft.com/office/drawing/2014/main" id="{2EFAEFAB-46C9-CBEF-25C9-5410D78116CC}"/>
              </a:ext>
            </a:extLst>
          </p:cNvPr>
          <p:cNvSpPr>
            <a:spLocks noGrp="1"/>
          </p:cNvSpPr>
          <p:nvPr>
            <p:ph type="ftr" sz="quarter" idx="11"/>
          </p:nvPr>
        </p:nvSpPr>
        <p:spPr>
          <a:xfrm rot="5400000">
            <a:off x="-1827725" y="1957014"/>
            <a:ext cx="4114800" cy="365125"/>
          </a:xfrm>
        </p:spPr>
        <p:txBody>
          <a:bodyPr vert="horz" lIns="91440" tIns="45720" rIns="91440" bIns="45720" rtlCol="0" anchor="ctr">
            <a:norm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100" b="0" i="0" u="none" strike="noStrike" kern="1200" cap="none" spc="0" normalizeH="0" baseline="0" noProof="0">
                <a:ln>
                  <a:noFill/>
                </a:ln>
                <a:solidFill>
                  <a:prstClr val="black">
                    <a:lumMod val="50000"/>
                    <a:lumOff val="50000"/>
                  </a:prstClr>
                </a:solidFill>
                <a:effectLst/>
                <a:uLnTx/>
                <a:uFillTx/>
                <a:latin typeface="Calibri" panose="020F0502020204030204"/>
                <a:ea typeface="+mn-ea"/>
                <a:cs typeface="+mn-cs"/>
              </a:rPr>
              <a:t>24 MONTH STEM OPT EXTENSION</a:t>
            </a:r>
          </a:p>
        </p:txBody>
      </p:sp>
      <p:sp>
        <p:nvSpPr>
          <p:cNvPr id="3" name="Content Placeholder 2">
            <a:extLst>
              <a:ext uri="{FF2B5EF4-FFF2-40B4-BE49-F238E27FC236}">
                <a16:creationId xmlns:a16="http://schemas.microsoft.com/office/drawing/2014/main" id="{6A2F8905-21EC-8FA7-2DC8-F898FF4A3A43}"/>
              </a:ext>
            </a:extLst>
          </p:cNvPr>
          <p:cNvSpPr>
            <a:spLocks noGrp="1"/>
          </p:cNvSpPr>
          <p:nvPr>
            <p:ph sz="half" idx="1"/>
          </p:nvPr>
        </p:nvSpPr>
        <p:spPr>
          <a:xfrm>
            <a:off x="1160832" y="320888"/>
            <a:ext cx="10282573" cy="5224634"/>
          </a:xfrm>
        </p:spPr>
        <p:txBody>
          <a:bodyPr vert="horz" lIns="91440" tIns="45720" rIns="91440" bIns="45720" rtlCol="0" anchor="ctr">
            <a:normAutofit lnSpcReduction="10000"/>
          </a:bodyPr>
          <a:lstStyle/>
          <a:p>
            <a:r>
              <a:rPr lang="en-US" sz="2200"/>
              <a:t>Visit OIA website </a:t>
            </a:r>
            <a:r>
              <a:rPr lang="en-US" sz="2200">
                <a:hlinkClick r:id="rId2"/>
              </a:rPr>
              <a:t>https://www.nova.edu/internationalaffairs/index.html</a:t>
            </a:r>
            <a:r>
              <a:rPr lang="en-US" sz="2200"/>
              <a:t> </a:t>
            </a:r>
          </a:p>
          <a:p>
            <a:r>
              <a:rPr lang="en-US" sz="2200"/>
              <a:t>Select Office of International Students and Scholars and then Employment </a:t>
            </a:r>
          </a:p>
          <a:p>
            <a:r>
              <a:rPr lang="en-US" sz="2200"/>
              <a:t>Search for STEM OPT and follow instructions</a:t>
            </a:r>
          </a:p>
          <a:p>
            <a:r>
              <a:rPr lang="en-US" sz="2200"/>
              <a:t>Visit </a:t>
            </a:r>
            <a:r>
              <a:rPr lang="en-US" sz="2200">
                <a:hlinkClick r:id="rId3"/>
              </a:rPr>
              <a:t>https://myaccount.uscis.gov/</a:t>
            </a:r>
            <a:r>
              <a:rPr lang="en-US" sz="2200"/>
              <a:t>  and create an account</a:t>
            </a:r>
          </a:p>
          <a:p>
            <a:r>
              <a:rPr lang="en-US" sz="2200"/>
              <a:t>Submit your request to OIA to obtain your endorsed I-20</a:t>
            </a:r>
          </a:p>
          <a:p>
            <a:pPr marL="840740" lvl="2"/>
            <a:r>
              <a:rPr lang="en-US" sz="2000"/>
              <a:t>OPT APPLICATION PACKET</a:t>
            </a:r>
          </a:p>
          <a:p>
            <a:pPr marL="840740" lvl="2"/>
            <a:r>
              <a:rPr lang="en-US" sz="2000"/>
              <a:t>DRAFT OF I-765 FORM</a:t>
            </a:r>
          </a:p>
          <a:p>
            <a:pPr marL="840740" lvl="2"/>
            <a:r>
              <a:rPr lang="en-US" sz="2000"/>
              <a:t>FORM I-983  </a:t>
            </a:r>
            <a:r>
              <a:rPr lang="en-US" sz="2000">
                <a:hlinkClick r:id="rId4"/>
              </a:rPr>
              <a:t>https://www.ice.gov/doclib/sevis/pdf/i983.pdf</a:t>
            </a:r>
            <a:endParaRPr lang="en-US" sz="2000"/>
          </a:p>
          <a:p>
            <a:pPr marL="612140" lvl="2" indent="0">
              <a:buNone/>
            </a:pPr>
            <a:r>
              <a:rPr lang="en-US" sz="2000"/>
              <a:t>	(Instructions for I-983 (</a:t>
            </a:r>
            <a:r>
              <a:rPr lang="en-US" sz="2000">
                <a:hlinkClick r:id="rId5"/>
              </a:rPr>
              <a:t>https://www.ice.gov/doclib/sevis/pdf/i983Instructions.pdf</a:t>
            </a:r>
            <a:r>
              <a:rPr lang="en-US" sz="2000"/>
              <a:t>) </a:t>
            </a:r>
          </a:p>
          <a:p>
            <a:r>
              <a:rPr lang="en-US" sz="2200"/>
              <a:t>OIA processing times are 7 to 10 BUSINESS DAYS</a:t>
            </a:r>
          </a:p>
          <a:p>
            <a:pPr marL="0" indent="0">
              <a:buNone/>
            </a:pPr>
            <a:endParaRPr lang="en-US" sz="2200"/>
          </a:p>
          <a:p>
            <a:r>
              <a:rPr lang="en-US" sz="2200" b="1"/>
              <a:t>DO NOT</a:t>
            </a:r>
            <a:r>
              <a:rPr lang="en-US" sz="2200"/>
              <a:t> apply online for STEM OPT extension with USCIS until you have received the Form I-20 with the DSO recommendation. </a:t>
            </a:r>
          </a:p>
          <a:p>
            <a:pPr marL="0" indent="0">
              <a:buNone/>
            </a:pPr>
            <a:r>
              <a:rPr lang="en-US" sz="2200" b="1">
                <a:solidFill>
                  <a:srgbClr val="FF0000"/>
                </a:solidFill>
              </a:rPr>
              <a:t>Filing without endorsed I-20 may get your application denied.</a:t>
            </a:r>
          </a:p>
          <a:p>
            <a:endParaRPr lang="en-US" sz="1600"/>
          </a:p>
        </p:txBody>
      </p:sp>
      <p:sp>
        <p:nvSpPr>
          <p:cNvPr id="5" name="Slide Number Placeholder 4">
            <a:extLst>
              <a:ext uri="{FF2B5EF4-FFF2-40B4-BE49-F238E27FC236}">
                <a16:creationId xmlns:a16="http://schemas.microsoft.com/office/drawing/2014/main" id="{E0334F18-164E-F96B-0BEE-F47ECC521EF6}"/>
              </a:ext>
            </a:extLst>
          </p:cNvPr>
          <p:cNvSpPr>
            <a:spLocks noGrp="1"/>
          </p:cNvSpPr>
          <p:nvPr>
            <p:ph type="sldNum" sz="quarter" idx="12"/>
          </p:nvPr>
        </p:nvSpPr>
        <p:spPr>
          <a:xfrm>
            <a:off x="11704320" y="6455431"/>
            <a:ext cx="445913"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48F63A3B-78C7-47BE-AE5E-E10140E04643}" type="slidenum">
              <a:rPr kumimoji="0" lang="en-US" sz="1100" b="0" i="0" u="none" strike="noStrike" kern="1200" cap="none" spc="0" normalizeH="0" baseline="0" noProof="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9</a:t>
            </a:fld>
            <a:endParaRPr kumimoji="0" lang="en-US" sz="11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120015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{100C7427-387B-4AFD-9602-77889CD04D35}tf78438558_win32</Template>
  <TotalTime>2920</TotalTime>
  <Words>1759</Words>
  <Application>Microsoft Office PowerPoint</Application>
  <PresentationFormat>Widescreen</PresentationFormat>
  <Paragraphs>157</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freight-sans-pro</vt:lpstr>
      <vt:lpstr>Wingdings</vt:lpstr>
      <vt:lpstr>Office Theme</vt:lpstr>
      <vt:lpstr>24 month  STEM OPT extension </vt:lpstr>
      <vt:lpstr>DISCLAIMER</vt:lpstr>
      <vt:lpstr>AGENDA</vt:lpstr>
      <vt:lpstr>Who is eligible for STEM OPT </vt:lpstr>
      <vt:lpstr>PowerPoint Presentation</vt:lpstr>
      <vt:lpstr>STEM OPT eligibility cont.</vt:lpstr>
      <vt:lpstr>What is the Institution Accreditation</vt:lpstr>
      <vt:lpstr>Important dates to remember</vt:lpstr>
      <vt:lpstr>Application process</vt:lpstr>
      <vt:lpstr>After submission</vt:lpstr>
      <vt:lpstr>PowerPoint Presentation</vt:lpstr>
      <vt:lpstr>STEM OPT Approved</vt:lpstr>
      <vt:lpstr>Reporting employment</vt:lpstr>
      <vt:lpstr>Reporting requirements</vt:lpstr>
      <vt:lpstr>Reporting employment cont.</vt:lpstr>
      <vt:lpstr>Advising &amp; Processing Times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24 Month stem opt extension </dc:title>
  <dc:subject/>
  <dc:creator>Deborah Pabon Crespo</dc:creator>
  <cp:lastModifiedBy>Deborah Pabon Crespo</cp:lastModifiedBy>
  <cp:revision>1</cp:revision>
  <dcterms:created xsi:type="dcterms:W3CDTF">2022-10-13T15:14:33Z</dcterms:created>
  <dcterms:modified xsi:type="dcterms:W3CDTF">2024-06-03T16:21:30Z</dcterms:modified>
</cp:coreProperties>
</file>