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48F8BE-1E72-4982-A30D-5F947785DC55}" v="169" dt="2023-08-10T17:18:12.4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screenshot of a exam form&#10;&#10;Description automatically generated">
            <a:extLst>
              <a:ext uri="{FF2B5EF4-FFF2-40B4-BE49-F238E27FC236}">
                <a16:creationId xmlns:a16="http://schemas.microsoft.com/office/drawing/2014/main" id="{467FAB88-728E-B0F9-EA33-E96E0BC54C9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2791"/>
            <a:ext cx="5932371" cy="6572418"/>
          </a:xfrm>
        </p:spPr>
      </p:pic>
      <p:pic>
        <p:nvPicPr>
          <p:cNvPr id="7" name="Picture 6" descr="A screenshot of a form&#10;&#10;Description automatically generated">
            <a:extLst>
              <a:ext uri="{FF2B5EF4-FFF2-40B4-BE49-F238E27FC236}">
                <a16:creationId xmlns:a16="http://schemas.microsoft.com/office/drawing/2014/main" id="{4DE4DF33-9971-6395-6F47-6620B8447F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2371" y="161094"/>
            <a:ext cx="5915851" cy="6554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Hannah Grantham</dc:creator>
  <cp:lastModifiedBy>Maryann Mallin</cp:lastModifiedBy>
  <cp:revision>23</cp:revision>
  <dcterms:created xsi:type="dcterms:W3CDTF">2023-07-24T15:50:58Z</dcterms:created>
  <dcterms:modified xsi:type="dcterms:W3CDTF">2023-09-11T12:20:45Z</dcterms:modified>
</cp:coreProperties>
</file>